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4"/>
  </p:sldMasterIdLst>
  <p:notesMasterIdLst>
    <p:notesMasterId r:id="rId25"/>
  </p:notesMasterIdLst>
  <p:handoutMasterIdLst>
    <p:handoutMasterId r:id="rId26"/>
  </p:handoutMasterIdLst>
  <p:sldIdLst>
    <p:sldId id="1033" r:id="rId5"/>
    <p:sldId id="1034" r:id="rId6"/>
    <p:sldId id="982" r:id="rId7"/>
    <p:sldId id="1003" r:id="rId8"/>
    <p:sldId id="985" r:id="rId9"/>
    <p:sldId id="1002" r:id="rId10"/>
    <p:sldId id="265" r:id="rId11"/>
    <p:sldId id="1004" r:id="rId12"/>
    <p:sldId id="991" r:id="rId13"/>
    <p:sldId id="1038" r:id="rId14"/>
    <p:sldId id="1037" r:id="rId15"/>
    <p:sldId id="1006" r:id="rId16"/>
    <p:sldId id="1039" r:id="rId17"/>
    <p:sldId id="1007" r:id="rId18"/>
    <p:sldId id="1041" r:id="rId19"/>
    <p:sldId id="1008" r:id="rId20"/>
    <p:sldId id="1040" r:id="rId21"/>
    <p:sldId id="950" r:id="rId22"/>
    <p:sldId id="963" r:id="rId23"/>
    <p:sldId id="1019" r:id="rId24"/>
  </p:sldIdLst>
  <p:sldSz cx="9144000" cy="6858000" type="screen4x3"/>
  <p:notesSz cx="6789738" cy="9929813"/>
  <p:defaultTextStyle>
    <a:defPPr>
      <a:defRPr lang="fi-FI"/>
    </a:defPPr>
    <a:lvl1pPr algn="l" rtl="0" eaLnBrk="0" fontAlgn="base" hangingPunct="0">
      <a:spcBef>
        <a:spcPct val="0"/>
      </a:spcBef>
      <a:spcAft>
        <a:spcPct val="0"/>
      </a:spcAft>
      <a:defRPr sz="2400" kern="1200">
        <a:solidFill>
          <a:schemeClr val="tx1"/>
        </a:solidFill>
        <a:latin typeface="Arial" pitchFamily="-12" charset="0"/>
        <a:ea typeface="ＭＳ Ｐゴシック" pitchFamily="-12" charset="-128"/>
        <a:cs typeface="ＭＳ Ｐゴシック" pitchFamily="-12" charset="-128"/>
      </a:defRPr>
    </a:lvl1pPr>
    <a:lvl2pPr marL="457200" algn="l" rtl="0" eaLnBrk="0" fontAlgn="base" hangingPunct="0">
      <a:spcBef>
        <a:spcPct val="0"/>
      </a:spcBef>
      <a:spcAft>
        <a:spcPct val="0"/>
      </a:spcAft>
      <a:defRPr sz="2400" kern="1200">
        <a:solidFill>
          <a:schemeClr val="tx1"/>
        </a:solidFill>
        <a:latin typeface="Arial" pitchFamily="-12" charset="0"/>
        <a:ea typeface="ＭＳ Ｐゴシック" pitchFamily="-12" charset="-128"/>
        <a:cs typeface="ＭＳ Ｐゴシック" pitchFamily="-12" charset="-128"/>
      </a:defRPr>
    </a:lvl2pPr>
    <a:lvl3pPr marL="914400" algn="l" rtl="0" eaLnBrk="0" fontAlgn="base" hangingPunct="0">
      <a:spcBef>
        <a:spcPct val="0"/>
      </a:spcBef>
      <a:spcAft>
        <a:spcPct val="0"/>
      </a:spcAft>
      <a:defRPr sz="2400" kern="1200">
        <a:solidFill>
          <a:schemeClr val="tx1"/>
        </a:solidFill>
        <a:latin typeface="Arial" pitchFamily="-12" charset="0"/>
        <a:ea typeface="ＭＳ Ｐゴシック" pitchFamily="-12" charset="-128"/>
        <a:cs typeface="ＭＳ Ｐゴシック" pitchFamily="-12" charset="-128"/>
      </a:defRPr>
    </a:lvl3pPr>
    <a:lvl4pPr marL="1371600" algn="l" rtl="0" eaLnBrk="0" fontAlgn="base" hangingPunct="0">
      <a:spcBef>
        <a:spcPct val="0"/>
      </a:spcBef>
      <a:spcAft>
        <a:spcPct val="0"/>
      </a:spcAft>
      <a:defRPr sz="2400" kern="1200">
        <a:solidFill>
          <a:schemeClr val="tx1"/>
        </a:solidFill>
        <a:latin typeface="Arial" pitchFamily="-12" charset="0"/>
        <a:ea typeface="ＭＳ Ｐゴシック" pitchFamily="-12" charset="-128"/>
        <a:cs typeface="ＭＳ Ｐゴシック" pitchFamily="-12" charset="-128"/>
      </a:defRPr>
    </a:lvl4pPr>
    <a:lvl5pPr marL="1828800" algn="l" rtl="0" eaLnBrk="0" fontAlgn="base" hangingPunct="0">
      <a:spcBef>
        <a:spcPct val="0"/>
      </a:spcBef>
      <a:spcAft>
        <a:spcPct val="0"/>
      </a:spcAft>
      <a:defRPr sz="2400" kern="1200">
        <a:solidFill>
          <a:schemeClr val="tx1"/>
        </a:solidFill>
        <a:latin typeface="Arial" pitchFamily="-12" charset="0"/>
        <a:ea typeface="ＭＳ Ｐゴシック" pitchFamily="-12" charset="-128"/>
        <a:cs typeface="ＭＳ Ｐゴシック" pitchFamily="-12" charset="-128"/>
      </a:defRPr>
    </a:lvl5pPr>
    <a:lvl6pPr marL="2286000" algn="l" defTabSz="457200" rtl="0" eaLnBrk="1" latinLnBrk="0" hangingPunct="1">
      <a:defRPr sz="2400" kern="1200">
        <a:solidFill>
          <a:schemeClr val="tx1"/>
        </a:solidFill>
        <a:latin typeface="Arial" pitchFamily="-12" charset="0"/>
        <a:ea typeface="ＭＳ Ｐゴシック" pitchFamily="-12" charset="-128"/>
        <a:cs typeface="ＭＳ Ｐゴシック" pitchFamily="-12" charset="-128"/>
      </a:defRPr>
    </a:lvl6pPr>
    <a:lvl7pPr marL="2743200" algn="l" defTabSz="457200" rtl="0" eaLnBrk="1" latinLnBrk="0" hangingPunct="1">
      <a:defRPr sz="2400" kern="1200">
        <a:solidFill>
          <a:schemeClr val="tx1"/>
        </a:solidFill>
        <a:latin typeface="Arial" pitchFamily="-12" charset="0"/>
        <a:ea typeface="ＭＳ Ｐゴシック" pitchFamily="-12" charset="-128"/>
        <a:cs typeface="ＭＳ Ｐゴシック" pitchFamily="-12" charset="-128"/>
      </a:defRPr>
    </a:lvl7pPr>
    <a:lvl8pPr marL="3200400" algn="l" defTabSz="457200" rtl="0" eaLnBrk="1" latinLnBrk="0" hangingPunct="1">
      <a:defRPr sz="2400" kern="1200">
        <a:solidFill>
          <a:schemeClr val="tx1"/>
        </a:solidFill>
        <a:latin typeface="Arial" pitchFamily="-12" charset="0"/>
        <a:ea typeface="ＭＳ Ｐゴシック" pitchFamily="-12" charset="-128"/>
        <a:cs typeface="ＭＳ Ｐゴシック" pitchFamily="-12" charset="-128"/>
      </a:defRPr>
    </a:lvl8pPr>
    <a:lvl9pPr marL="3657600" algn="l" defTabSz="457200" rtl="0" eaLnBrk="1" latinLnBrk="0" hangingPunct="1">
      <a:defRPr sz="2400" kern="1200">
        <a:solidFill>
          <a:schemeClr val="tx1"/>
        </a:solidFill>
        <a:latin typeface="Arial" pitchFamily="-12" charset="0"/>
        <a:ea typeface="ＭＳ Ｐゴシック" pitchFamily="-12" charset="-128"/>
        <a:cs typeface="ＭＳ Ｐゴシック" pitchFamily="-12" charset="-128"/>
      </a:defRPr>
    </a:lvl9pPr>
  </p:defaultTextStyle>
  <p:extLst>
    <p:ext uri="{521415D9-36F7-43E2-AB2F-B90AF26B5E84}">
      <p14:sectionLst xmlns:p14="http://schemas.microsoft.com/office/powerpoint/2010/main">
        <p14:section name="Oletusosa" id="{6CB6E442-1395-45BC-B2A5-F95827310601}">
          <p14:sldIdLst>
            <p14:sldId id="1033"/>
            <p14:sldId id="1034"/>
            <p14:sldId id="982"/>
            <p14:sldId id="1003"/>
            <p14:sldId id="985"/>
            <p14:sldId id="1002"/>
            <p14:sldId id="265"/>
            <p14:sldId id="1004"/>
            <p14:sldId id="991"/>
            <p14:sldId id="1038"/>
            <p14:sldId id="1037"/>
            <p14:sldId id="1006"/>
            <p14:sldId id="1039"/>
            <p14:sldId id="1007"/>
            <p14:sldId id="1041"/>
            <p14:sldId id="1008"/>
            <p14:sldId id="1040"/>
            <p14:sldId id="950"/>
            <p14:sldId id="963"/>
            <p14:sldId id="10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3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863664-DE5F-AA50-242C-A2E8334E84C8}" name="Annastiina Kettunen" initials="AK" userId="0fec44105e001c83" providerId="Windows Live"/>
  <p188:author id="{AF87ACAB-FDF7-EE4F-62C3-5F11FF58A372}" name="Kettunen, Annastiina" initials="KA" userId="Kettunen, Annastiin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drienn Jalonen" initials="A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60ECC"/>
    <a:srgbClr val="E50053"/>
    <a:srgbClr val="CCECFF"/>
    <a:srgbClr val="DCD9D3"/>
    <a:srgbClr val="255CAE"/>
    <a:srgbClr val="FFFF99"/>
    <a:srgbClr val="6AAFE0"/>
    <a:srgbClr val="23318E"/>
    <a:srgbClr val="FAB4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E7A65D-796B-4C0C-B577-7540C30AD2CA}" v="3" dt="2025-04-17T14:28:56.760"/>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68975" autoAdjust="0"/>
  </p:normalViewPr>
  <p:slideViewPr>
    <p:cSldViewPr snapToGrid="0">
      <p:cViewPr varScale="1">
        <p:scale>
          <a:sx n="74" d="100"/>
          <a:sy n="74" d="100"/>
        </p:scale>
        <p:origin x="360" y="54"/>
      </p:cViewPr>
      <p:guideLst>
        <p:guide orient="horz" pos="2160"/>
        <p:guide pos="2880"/>
      </p:guideLst>
    </p:cSldViewPr>
  </p:slideViewPr>
  <p:outlineViewPr>
    <p:cViewPr>
      <p:scale>
        <a:sx n="33" d="100"/>
        <a:sy n="33" d="100"/>
      </p:scale>
      <p:origin x="0" y="-27156"/>
    </p:cViewPr>
  </p:outlineViewPr>
  <p:notesTextViewPr>
    <p:cViewPr>
      <p:scale>
        <a:sx n="3" d="2"/>
        <a:sy n="3" d="2"/>
      </p:scale>
      <p:origin x="0" y="0"/>
    </p:cViewPr>
  </p:notesTextViewPr>
  <p:notesViewPr>
    <p:cSldViewPr snapToGrid="0">
      <p:cViewPr>
        <p:scale>
          <a:sx n="1" d="2"/>
          <a:sy n="1" d="2"/>
        </p:scale>
        <p:origin x="0" y="0"/>
      </p:cViewPr>
      <p:guideLst>
        <p:guide orient="horz" pos="3128"/>
        <p:guide pos="213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stiina Kettunen" userId="0fec44105e001c83" providerId="LiveId" clId="{728AE1D7-BC49-48DE-A1A5-5E560D6959A0}"/>
    <pc:docChg chg="undo custSel addSld delSld modSld sldOrd modSection">
      <pc:chgData name="Annastiina Kettunen" userId="0fec44105e001c83" providerId="LiveId" clId="{728AE1D7-BC49-48DE-A1A5-5E560D6959A0}" dt="2023-09-29T11:12:35.273" v="1150" actId="478"/>
      <pc:docMkLst>
        <pc:docMk/>
      </pc:docMkLst>
      <pc:sldChg chg="addSp modSp add mod ord modTransition">
        <pc:chgData name="Annastiina Kettunen" userId="0fec44105e001c83" providerId="LiveId" clId="{728AE1D7-BC49-48DE-A1A5-5E560D6959A0}" dt="2023-08-15T09:23:58.228" v="427"/>
        <pc:sldMkLst>
          <pc:docMk/>
          <pc:sldMk cId="0" sldId="265"/>
        </pc:sldMkLst>
      </pc:sldChg>
      <pc:sldChg chg="mod modShow">
        <pc:chgData name="Annastiina Kettunen" userId="0fec44105e001c83" providerId="LiveId" clId="{728AE1D7-BC49-48DE-A1A5-5E560D6959A0}" dt="2023-08-15T08:52:23.418" v="7" actId="729"/>
        <pc:sldMkLst>
          <pc:docMk/>
          <pc:sldMk cId="2604471227" sldId="288"/>
        </pc:sldMkLst>
      </pc:sldChg>
      <pc:sldChg chg="mod modShow">
        <pc:chgData name="Annastiina Kettunen" userId="0fec44105e001c83" providerId="LiveId" clId="{728AE1D7-BC49-48DE-A1A5-5E560D6959A0}" dt="2023-08-15T08:52:23.418" v="7" actId="729"/>
        <pc:sldMkLst>
          <pc:docMk/>
          <pc:sldMk cId="593576813" sldId="289"/>
        </pc:sldMkLst>
      </pc:sldChg>
      <pc:sldChg chg="mod modShow">
        <pc:chgData name="Annastiina Kettunen" userId="0fec44105e001c83" providerId="LiveId" clId="{728AE1D7-BC49-48DE-A1A5-5E560D6959A0}" dt="2023-08-15T08:52:51.158" v="8" actId="729"/>
        <pc:sldMkLst>
          <pc:docMk/>
          <pc:sldMk cId="1106211926" sldId="423"/>
        </pc:sldMkLst>
      </pc:sldChg>
      <pc:sldChg chg="addSp modSp mod modShow">
        <pc:chgData name="Annastiina Kettunen" userId="0fec44105e001c83" providerId="LiveId" clId="{728AE1D7-BC49-48DE-A1A5-5E560D6959A0}" dt="2023-08-15T09:07:59.809" v="67"/>
        <pc:sldMkLst>
          <pc:docMk/>
          <pc:sldMk cId="1891363558" sldId="424"/>
        </pc:sldMkLst>
      </pc:sldChg>
      <pc:sldChg chg="addSp modSp mod modShow">
        <pc:chgData name="Annastiina Kettunen" userId="0fec44105e001c83" providerId="LiveId" clId="{728AE1D7-BC49-48DE-A1A5-5E560D6959A0}" dt="2023-08-15T09:07:43.169" v="64"/>
        <pc:sldMkLst>
          <pc:docMk/>
          <pc:sldMk cId="850377601" sldId="425"/>
        </pc:sldMkLst>
      </pc:sldChg>
      <pc:sldChg chg="mod modShow">
        <pc:chgData name="Annastiina Kettunen" userId="0fec44105e001c83" providerId="LiveId" clId="{728AE1D7-BC49-48DE-A1A5-5E560D6959A0}" dt="2023-08-15T08:53:12.734" v="9" actId="729"/>
        <pc:sldMkLst>
          <pc:docMk/>
          <pc:sldMk cId="2300463690" sldId="900"/>
        </pc:sldMkLst>
      </pc:sldChg>
      <pc:sldChg chg="mod modShow">
        <pc:chgData name="Annastiina Kettunen" userId="0fec44105e001c83" providerId="LiveId" clId="{728AE1D7-BC49-48DE-A1A5-5E560D6959A0}" dt="2023-08-15T08:52:23.418" v="7" actId="729"/>
        <pc:sldMkLst>
          <pc:docMk/>
          <pc:sldMk cId="1783970339" sldId="901"/>
        </pc:sldMkLst>
      </pc:sldChg>
      <pc:sldChg chg="mod modShow">
        <pc:chgData name="Annastiina Kettunen" userId="0fec44105e001c83" providerId="LiveId" clId="{728AE1D7-BC49-48DE-A1A5-5E560D6959A0}" dt="2023-08-15T08:46:49.526" v="0" actId="729"/>
        <pc:sldMkLst>
          <pc:docMk/>
          <pc:sldMk cId="1556164988" sldId="934"/>
        </pc:sldMkLst>
      </pc:sldChg>
      <pc:sldChg chg="mod modShow">
        <pc:chgData name="Annastiina Kettunen" userId="0fec44105e001c83" providerId="LiveId" clId="{728AE1D7-BC49-48DE-A1A5-5E560D6959A0}" dt="2023-08-15T08:46:58.291" v="1" actId="729"/>
        <pc:sldMkLst>
          <pc:docMk/>
          <pc:sldMk cId="2425725375" sldId="935"/>
        </pc:sldMkLst>
      </pc:sldChg>
      <pc:sldChg chg="mod modShow">
        <pc:chgData name="Annastiina Kettunen" userId="0fec44105e001c83" providerId="LiveId" clId="{728AE1D7-BC49-48DE-A1A5-5E560D6959A0}" dt="2023-08-15T08:52:23.418" v="7" actId="729"/>
        <pc:sldMkLst>
          <pc:docMk/>
          <pc:sldMk cId="3144109938" sldId="936"/>
        </pc:sldMkLst>
      </pc:sldChg>
      <pc:sldChg chg="mod modShow">
        <pc:chgData name="Annastiina Kettunen" userId="0fec44105e001c83" providerId="LiveId" clId="{728AE1D7-BC49-48DE-A1A5-5E560D6959A0}" dt="2023-08-15T08:53:12.734" v="9" actId="729"/>
        <pc:sldMkLst>
          <pc:docMk/>
          <pc:sldMk cId="1548987252" sldId="937"/>
        </pc:sldMkLst>
      </pc:sldChg>
      <pc:sldChg chg="mod modShow">
        <pc:chgData name="Annastiina Kettunen" userId="0fec44105e001c83" providerId="LiveId" clId="{728AE1D7-BC49-48DE-A1A5-5E560D6959A0}" dt="2023-08-15T08:53:12.734" v="9" actId="729"/>
        <pc:sldMkLst>
          <pc:docMk/>
          <pc:sldMk cId="1325543147" sldId="938"/>
        </pc:sldMkLst>
      </pc:sldChg>
      <pc:sldChg chg="mod modShow">
        <pc:chgData name="Annastiina Kettunen" userId="0fec44105e001c83" providerId="LiveId" clId="{728AE1D7-BC49-48DE-A1A5-5E560D6959A0}" dt="2023-08-15T08:53:12.734" v="9" actId="729"/>
        <pc:sldMkLst>
          <pc:docMk/>
          <pc:sldMk cId="3845494652" sldId="939"/>
        </pc:sldMkLst>
      </pc:sldChg>
      <pc:sldChg chg="mod modShow">
        <pc:chgData name="Annastiina Kettunen" userId="0fec44105e001c83" providerId="LiveId" clId="{728AE1D7-BC49-48DE-A1A5-5E560D6959A0}" dt="2023-08-15T08:53:12.734" v="9" actId="729"/>
        <pc:sldMkLst>
          <pc:docMk/>
          <pc:sldMk cId="3809533706" sldId="941"/>
        </pc:sldMkLst>
      </pc:sldChg>
      <pc:sldChg chg="mod modShow">
        <pc:chgData name="Annastiina Kettunen" userId="0fec44105e001c83" providerId="LiveId" clId="{728AE1D7-BC49-48DE-A1A5-5E560D6959A0}" dt="2023-08-15T08:52:23.418" v="7" actId="729"/>
        <pc:sldMkLst>
          <pc:docMk/>
          <pc:sldMk cId="3938728372" sldId="942"/>
        </pc:sldMkLst>
      </pc:sldChg>
      <pc:sldChg chg="mod modShow">
        <pc:chgData name="Annastiina Kettunen" userId="0fec44105e001c83" providerId="LiveId" clId="{728AE1D7-BC49-48DE-A1A5-5E560D6959A0}" dt="2023-08-15T08:46:49.526" v="0" actId="729"/>
        <pc:sldMkLst>
          <pc:docMk/>
          <pc:sldMk cId="1354114157" sldId="945"/>
        </pc:sldMkLst>
      </pc:sldChg>
      <pc:sldChg chg="del mod modShow">
        <pc:chgData name="Annastiina Kettunen" userId="0fec44105e001c83" providerId="LiveId" clId="{728AE1D7-BC49-48DE-A1A5-5E560D6959A0}" dt="2023-08-15T09:00:35.433" v="33" actId="47"/>
        <pc:sldMkLst>
          <pc:docMk/>
          <pc:sldMk cId="2845564857" sldId="949"/>
        </pc:sldMkLst>
      </pc:sldChg>
      <pc:sldChg chg="addSp modSp mod modShow">
        <pc:chgData name="Annastiina Kettunen" userId="0fec44105e001c83" providerId="LiveId" clId="{728AE1D7-BC49-48DE-A1A5-5E560D6959A0}" dt="2023-08-15T09:08:03.862" v="69"/>
        <pc:sldMkLst>
          <pc:docMk/>
          <pc:sldMk cId="2317352153" sldId="950"/>
        </pc:sldMkLst>
      </pc:sldChg>
      <pc:sldChg chg="del mod modShow">
        <pc:chgData name="Annastiina Kettunen" userId="0fec44105e001c83" providerId="LiveId" clId="{728AE1D7-BC49-48DE-A1A5-5E560D6959A0}" dt="2023-08-15T09:00:38.278" v="34" actId="47"/>
        <pc:sldMkLst>
          <pc:docMk/>
          <pc:sldMk cId="3279656758" sldId="951"/>
        </pc:sldMkLst>
      </pc:sldChg>
      <pc:sldChg chg="mod modShow">
        <pc:chgData name="Annastiina Kettunen" userId="0fec44105e001c83" providerId="LiveId" clId="{728AE1D7-BC49-48DE-A1A5-5E560D6959A0}" dt="2023-08-15T08:52:23.418" v="7" actId="729"/>
        <pc:sldMkLst>
          <pc:docMk/>
          <pc:sldMk cId="3957433606" sldId="952"/>
        </pc:sldMkLst>
      </pc:sldChg>
      <pc:sldChg chg="mod modShow">
        <pc:chgData name="Annastiina Kettunen" userId="0fec44105e001c83" providerId="LiveId" clId="{728AE1D7-BC49-48DE-A1A5-5E560D6959A0}" dt="2023-08-15T08:46:49.526" v="0" actId="729"/>
        <pc:sldMkLst>
          <pc:docMk/>
          <pc:sldMk cId="2578447601" sldId="962"/>
        </pc:sldMkLst>
      </pc:sldChg>
      <pc:sldChg chg="addSp modSp mod modShow">
        <pc:chgData name="Annastiina Kettunen" userId="0fec44105e001c83" providerId="LiveId" clId="{728AE1D7-BC49-48DE-A1A5-5E560D6959A0}" dt="2023-08-15T09:08:05.597" v="70"/>
        <pc:sldMkLst>
          <pc:docMk/>
          <pc:sldMk cId="3077497945" sldId="963"/>
        </pc:sldMkLst>
      </pc:sldChg>
      <pc:sldChg chg="mod modShow">
        <pc:chgData name="Annastiina Kettunen" userId="0fec44105e001c83" providerId="LiveId" clId="{728AE1D7-BC49-48DE-A1A5-5E560D6959A0}" dt="2023-08-15T08:52:23.418" v="7" actId="729"/>
        <pc:sldMkLst>
          <pc:docMk/>
          <pc:sldMk cId="494357415" sldId="964"/>
        </pc:sldMkLst>
      </pc:sldChg>
      <pc:sldChg chg="modSp mod">
        <pc:chgData name="Annastiina Kettunen" userId="0fec44105e001c83" providerId="LiveId" clId="{728AE1D7-BC49-48DE-A1A5-5E560D6959A0}" dt="2023-08-15T08:53:52.250" v="31" actId="20577"/>
        <pc:sldMkLst>
          <pc:docMk/>
          <pc:sldMk cId="2144881029" sldId="965"/>
        </pc:sldMkLst>
      </pc:sldChg>
      <pc:sldChg chg="mod modShow">
        <pc:chgData name="Annastiina Kettunen" userId="0fec44105e001c83" providerId="LiveId" clId="{728AE1D7-BC49-48DE-A1A5-5E560D6959A0}" dt="2023-08-15T08:53:12.734" v="9" actId="729"/>
        <pc:sldMkLst>
          <pc:docMk/>
          <pc:sldMk cId="4111543060" sldId="966"/>
        </pc:sldMkLst>
      </pc:sldChg>
      <pc:sldChg chg="mod modShow">
        <pc:chgData name="Annastiina Kettunen" userId="0fec44105e001c83" providerId="LiveId" clId="{728AE1D7-BC49-48DE-A1A5-5E560D6959A0}" dt="2023-08-15T08:52:23.418" v="7" actId="729"/>
        <pc:sldMkLst>
          <pc:docMk/>
          <pc:sldMk cId="1964171246" sldId="967"/>
        </pc:sldMkLst>
      </pc:sldChg>
      <pc:sldChg chg="mod modShow">
        <pc:chgData name="Annastiina Kettunen" userId="0fec44105e001c83" providerId="LiveId" clId="{728AE1D7-BC49-48DE-A1A5-5E560D6959A0}" dt="2023-08-15T08:46:58.291" v="1" actId="729"/>
        <pc:sldMkLst>
          <pc:docMk/>
          <pc:sldMk cId="891699381" sldId="973"/>
        </pc:sldMkLst>
      </pc:sldChg>
      <pc:sldChg chg="mod modShow">
        <pc:chgData name="Annastiina Kettunen" userId="0fec44105e001c83" providerId="LiveId" clId="{728AE1D7-BC49-48DE-A1A5-5E560D6959A0}" dt="2023-08-15T08:52:23.418" v="7" actId="729"/>
        <pc:sldMkLst>
          <pc:docMk/>
          <pc:sldMk cId="3435922373" sldId="976"/>
        </pc:sldMkLst>
      </pc:sldChg>
      <pc:sldChg chg="mod modShow">
        <pc:chgData name="Annastiina Kettunen" userId="0fec44105e001c83" providerId="LiveId" clId="{728AE1D7-BC49-48DE-A1A5-5E560D6959A0}" dt="2023-08-15T08:52:23.418" v="7" actId="729"/>
        <pc:sldMkLst>
          <pc:docMk/>
          <pc:sldMk cId="2367950389" sldId="977"/>
        </pc:sldMkLst>
      </pc:sldChg>
      <pc:sldChg chg="mod modShow">
        <pc:chgData name="Annastiina Kettunen" userId="0fec44105e001c83" providerId="LiveId" clId="{728AE1D7-BC49-48DE-A1A5-5E560D6959A0}" dt="2023-08-15T08:52:23.418" v="7" actId="729"/>
        <pc:sldMkLst>
          <pc:docMk/>
          <pc:sldMk cId="3155728527" sldId="978"/>
        </pc:sldMkLst>
      </pc:sldChg>
      <pc:sldChg chg="mod modShow">
        <pc:chgData name="Annastiina Kettunen" userId="0fec44105e001c83" providerId="LiveId" clId="{728AE1D7-BC49-48DE-A1A5-5E560D6959A0}" dt="2023-08-15T08:52:23.418" v="7" actId="729"/>
        <pc:sldMkLst>
          <pc:docMk/>
          <pc:sldMk cId="794950254" sldId="979"/>
        </pc:sldMkLst>
      </pc:sldChg>
      <pc:sldChg chg="mod modShow">
        <pc:chgData name="Annastiina Kettunen" userId="0fec44105e001c83" providerId="LiveId" clId="{728AE1D7-BC49-48DE-A1A5-5E560D6959A0}" dt="2023-08-15T08:52:23.418" v="7" actId="729"/>
        <pc:sldMkLst>
          <pc:docMk/>
          <pc:sldMk cId="1672256621" sldId="980"/>
        </pc:sldMkLst>
      </pc:sldChg>
      <pc:sldChg chg="addSp modSp mod modShow">
        <pc:chgData name="Annastiina Kettunen" userId="0fec44105e001c83" providerId="LiveId" clId="{728AE1D7-BC49-48DE-A1A5-5E560D6959A0}" dt="2023-08-15T09:06:36.982" v="53"/>
        <pc:sldMkLst>
          <pc:docMk/>
          <pc:sldMk cId="4109835264" sldId="982"/>
        </pc:sldMkLst>
      </pc:sldChg>
      <pc:sldChg chg="add del">
        <pc:chgData name="Annastiina Kettunen" userId="0fec44105e001c83" providerId="LiveId" clId="{728AE1D7-BC49-48DE-A1A5-5E560D6959A0}" dt="2023-08-15T09:10:51.680" v="265" actId="47"/>
        <pc:sldMkLst>
          <pc:docMk/>
          <pc:sldMk cId="16718708" sldId="983"/>
        </pc:sldMkLst>
      </pc:sldChg>
      <pc:sldChg chg="modSp del mod">
        <pc:chgData name="Annastiina Kettunen" userId="0fec44105e001c83" providerId="LiveId" clId="{728AE1D7-BC49-48DE-A1A5-5E560D6959A0}" dt="2023-08-15T09:01:30.540" v="39" actId="2696"/>
        <pc:sldMkLst>
          <pc:docMk/>
          <pc:sldMk cId="3537747346" sldId="983"/>
        </pc:sldMkLst>
      </pc:sldChg>
      <pc:sldChg chg="addSp modSp add">
        <pc:chgData name="Annastiina Kettunen" userId="0fec44105e001c83" providerId="LiveId" clId="{728AE1D7-BC49-48DE-A1A5-5E560D6959A0}" dt="2023-08-15T09:06:42.486" v="54"/>
        <pc:sldMkLst>
          <pc:docMk/>
          <pc:sldMk cId="1993367734" sldId="985"/>
        </pc:sldMkLst>
      </pc:sldChg>
      <pc:sldChg chg="addSp modSp add mod modTransition">
        <pc:chgData name="Annastiina Kettunen" userId="0fec44105e001c83" providerId="LiveId" clId="{728AE1D7-BC49-48DE-A1A5-5E560D6959A0}" dt="2023-08-15T10:09:23.095" v="1049" actId="20577"/>
        <pc:sldMkLst>
          <pc:docMk/>
          <pc:sldMk cId="0" sldId="991"/>
        </pc:sldMkLst>
      </pc:sldChg>
      <pc:sldChg chg="addSp modSp mod modShow modNotesTx">
        <pc:chgData name="Annastiina Kettunen" userId="0fec44105e001c83" providerId="LiveId" clId="{728AE1D7-BC49-48DE-A1A5-5E560D6959A0}" dt="2023-08-15T09:41:50.911" v="495" actId="688"/>
        <pc:sldMkLst>
          <pc:docMk/>
          <pc:sldMk cId="2119330516" sldId="994"/>
        </pc:sldMkLst>
      </pc:sldChg>
      <pc:sldChg chg="addSp modSp mod modShow modNotesTx">
        <pc:chgData name="Annastiina Kettunen" userId="0fec44105e001c83" providerId="LiveId" clId="{728AE1D7-BC49-48DE-A1A5-5E560D6959A0}" dt="2023-08-15T09:51:39.093" v="664" actId="688"/>
        <pc:sldMkLst>
          <pc:docMk/>
          <pc:sldMk cId="796313237" sldId="995"/>
        </pc:sldMkLst>
      </pc:sldChg>
      <pc:sldChg chg="addSp delSp modSp mod modShow modNotesTx">
        <pc:chgData name="Annastiina Kettunen" userId="0fec44105e001c83" providerId="LiveId" clId="{728AE1D7-BC49-48DE-A1A5-5E560D6959A0}" dt="2023-08-15T09:53:14.101" v="700" actId="1076"/>
        <pc:sldMkLst>
          <pc:docMk/>
          <pc:sldMk cId="2683409074" sldId="996"/>
        </pc:sldMkLst>
      </pc:sldChg>
      <pc:sldChg chg="addSp delSp modSp">
        <pc:chgData name="Annastiina Kettunen" userId="0fec44105e001c83" providerId="LiveId" clId="{728AE1D7-BC49-48DE-A1A5-5E560D6959A0}" dt="2023-08-15T09:08:09.094" v="72"/>
        <pc:sldMkLst>
          <pc:docMk/>
          <pc:sldMk cId="3767678515" sldId="997"/>
        </pc:sldMkLst>
      </pc:sldChg>
      <pc:sldChg chg="addSp modSp add mod modNotesTx">
        <pc:chgData name="Annastiina Kettunen" userId="0fec44105e001c83" providerId="LiveId" clId="{728AE1D7-BC49-48DE-A1A5-5E560D6959A0}" dt="2023-08-15T09:17:34.734" v="402" actId="20577"/>
        <pc:sldMkLst>
          <pc:docMk/>
          <pc:sldMk cId="1661892857" sldId="1002"/>
        </pc:sldMkLst>
      </pc:sldChg>
      <pc:sldChg chg="add ord">
        <pc:chgData name="Annastiina Kettunen" userId="0fec44105e001c83" providerId="LiveId" clId="{728AE1D7-BC49-48DE-A1A5-5E560D6959A0}" dt="2023-08-15T09:02:54.774" v="42"/>
        <pc:sldMkLst>
          <pc:docMk/>
          <pc:sldMk cId="2593860598" sldId="1003"/>
        </pc:sldMkLst>
      </pc:sldChg>
      <pc:sldChg chg="del modNotesTx">
        <pc:chgData name="Annastiina Kettunen" userId="0fec44105e001c83" providerId="LiveId" clId="{728AE1D7-BC49-48DE-A1A5-5E560D6959A0}" dt="2023-08-15T09:01:30.540" v="39" actId="2696"/>
        <pc:sldMkLst>
          <pc:docMk/>
          <pc:sldMk cId="4072695116" sldId="1003"/>
        </pc:sldMkLst>
      </pc:sldChg>
      <pc:sldChg chg="modSp mod ord">
        <pc:chgData name="Annastiina Kettunen" userId="0fec44105e001c83" providerId="LiveId" clId="{728AE1D7-BC49-48DE-A1A5-5E560D6959A0}" dt="2023-08-15T10:05:06.775" v="1040" actId="255"/>
        <pc:sldMkLst>
          <pc:docMk/>
          <pc:sldMk cId="3773673519" sldId="1004"/>
        </pc:sldMkLst>
      </pc:sldChg>
      <pc:sldChg chg="addSp modSp mod modShow">
        <pc:chgData name="Annastiina Kettunen" userId="0fec44105e001c83" providerId="LiveId" clId="{728AE1D7-BC49-48DE-A1A5-5E560D6959A0}" dt="2023-08-15T09:07:35.105" v="61"/>
        <pc:sldMkLst>
          <pc:docMk/>
          <pc:sldMk cId="2608127506" sldId="1006"/>
        </pc:sldMkLst>
      </pc:sldChg>
      <pc:sldChg chg="addSp modSp mod modShow">
        <pc:chgData name="Annastiina Kettunen" userId="0fec44105e001c83" providerId="LiveId" clId="{728AE1D7-BC49-48DE-A1A5-5E560D6959A0}" dt="2023-08-15T09:48:36.361" v="633" actId="20577"/>
        <pc:sldMkLst>
          <pc:docMk/>
          <pc:sldMk cId="1842499908" sldId="1007"/>
        </pc:sldMkLst>
      </pc:sldChg>
      <pc:sldChg chg="addSp modSp mod modShow">
        <pc:chgData name="Annastiina Kettunen" userId="0fec44105e001c83" providerId="LiveId" clId="{728AE1D7-BC49-48DE-A1A5-5E560D6959A0}" dt="2023-08-15T09:07:57.872" v="66"/>
        <pc:sldMkLst>
          <pc:docMk/>
          <pc:sldMk cId="2258997249" sldId="1008"/>
        </pc:sldMkLst>
      </pc:sldChg>
      <pc:sldChg chg="mod modShow">
        <pc:chgData name="Annastiina Kettunen" userId="0fec44105e001c83" providerId="LiveId" clId="{728AE1D7-BC49-48DE-A1A5-5E560D6959A0}" dt="2023-08-15T08:52:23.418" v="7" actId="729"/>
        <pc:sldMkLst>
          <pc:docMk/>
          <pc:sldMk cId="1276154586" sldId="1009"/>
        </pc:sldMkLst>
      </pc:sldChg>
      <pc:sldChg chg="addSp delSp modSp mod delAnim modShow">
        <pc:chgData name="Annastiina Kettunen" userId="0fec44105e001c83" providerId="LiveId" clId="{728AE1D7-BC49-48DE-A1A5-5E560D6959A0}" dt="2023-09-29T11:12:35.273" v="1150" actId="478"/>
        <pc:sldMkLst>
          <pc:docMk/>
          <pc:sldMk cId="1176199257" sldId="1014"/>
        </pc:sldMkLst>
      </pc:sldChg>
      <pc:sldChg chg="mod modShow">
        <pc:chgData name="Annastiina Kettunen" userId="0fec44105e001c83" providerId="LiveId" clId="{728AE1D7-BC49-48DE-A1A5-5E560D6959A0}" dt="2023-08-15T08:46:49.526" v="0" actId="729"/>
        <pc:sldMkLst>
          <pc:docMk/>
          <pc:sldMk cId="562943245" sldId="1016"/>
        </pc:sldMkLst>
      </pc:sldChg>
      <pc:sldChg chg="mod modShow">
        <pc:chgData name="Annastiina Kettunen" userId="0fec44105e001c83" providerId="LiveId" clId="{728AE1D7-BC49-48DE-A1A5-5E560D6959A0}" dt="2023-08-15T08:52:23.418" v="7" actId="729"/>
        <pc:sldMkLst>
          <pc:docMk/>
          <pc:sldMk cId="2817950033" sldId="1017"/>
        </pc:sldMkLst>
      </pc:sldChg>
      <pc:sldChg chg="mod modShow">
        <pc:chgData name="Annastiina Kettunen" userId="0fec44105e001c83" providerId="LiveId" clId="{728AE1D7-BC49-48DE-A1A5-5E560D6959A0}" dt="2023-08-15T08:46:49.526" v="0" actId="729"/>
        <pc:sldMkLst>
          <pc:docMk/>
          <pc:sldMk cId="162954486" sldId="1021"/>
        </pc:sldMkLst>
      </pc:sldChg>
      <pc:sldChg chg="modSp del mod">
        <pc:chgData name="Annastiina Kettunen" userId="0fec44105e001c83" providerId="LiveId" clId="{728AE1D7-BC49-48DE-A1A5-5E560D6959A0}" dt="2023-08-15T11:46:18.080" v="1050" actId="47"/>
        <pc:sldMkLst>
          <pc:docMk/>
          <pc:sldMk cId="3907346683" sldId="1022"/>
        </pc:sldMkLst>
      </pc:sldChg>
      <pc:sldChg chg="mod modShow">
        <pc:chgData name="Annastiina Kettunen" userId="0fec44105e001c83" providerId="LiveId" clId="{728AE1D7-BC49-48DE-A1A5-5E560D6959A0}" dt="2023-08-15T08:52:23.418" v="7" actId="729"/>
        <pc:sldMkLst>
          <pc:docMk/>
          <pc:sldMk cId="1754219101" sldId="1023"/>
        </pc:sldMkLst>
      </pc:sldChg>
      <pc:sldChg chg="mod modShow">
        <pc:chgData name="Annastiina Kettunen" userId="0fec44105e001c83" providerId="LiveId" clId="{728AE1D7-BC49-48DE-A1A5-5E560D6959A0}" dt="2023-08-15T08:53:12.734" v="9" actId="729"/>
        <pc:sldMkLst>
          <pc:docMk/>
          <pc:sldMk cId="2281251611" sldId="1029"/>
        </pc:sldMkLst>
      </pc:sldChg>
      <pc:sldChg chg="mod modShow">
        <pc:chgData name="Annastiina Kettunen" userId="0fec44105e001c83" providerId="LiveId" clId="{728AE1D7-BC49-48DE-A1A5-5E560D6959A0}" dt="2023-08-15T08:53:12.734" v="9" actId="729"/>
        <pc:sldMkLst>
          <pc:docMk/>
          <pc:sldMk cId="650001173" sldId="1030"/>
        </pc:sldMkLst>
      </pc:sldChg>
      <pc:sldChg chg="mod modShow">
        <pc:chgData name="Annastiina Kettunen" userId="0fec44105e001c83" providerId="LiveId" clId="{728AE1D7-BC49-48DE-A1A5-5E560D6959A0}" dt="2023-08-15T08:52:23.418" v="7" actId="729"/>
        <pc:sldMkLst>
          <pc:docMk/>
          <pc:sldMk cId="1057265628" sldId="1031"/>
        </pc:sldMkLst>
      </pc:sldChg>
      <pc:sldChg chg="mod modShow">
        <pc:chgData name="Annastiina Kettunen" userId="0fec44105e001c83" providerId="LiveId" clId="{728AE1D7-BC49-48DE-A1A5-5E560D6959A0}" dt="2023-08-15T08:52:23.418" v="7" actId="729"/>
        <pc:sldMkLst>
          <pc:docMk/>
          <pc:sldMk cId="1340222415" sldId="1032"/>
        </pc:sldMkLst>
      </pc:sldChg>
      <pc:sldChg chg="del ord">
        <pc:chgData name="Annastiina Kettunen" userId="0fec44105e001c83" providerId="LiveId" clId="{728AE1D7-BC49-48DE-A1A5-5E560D6959A0}" dt="2023-08-15T09:01:30.540" v="39" actId="2696"/>
        <pc:sldMkLst>
          <pc:docMk/>
          <pc:sldMk cId="11993100" sldId="1033"/>
        </pc:sldMkLst>
      </pc:sldChg>
      <pc:sldChg chg="modSp add mod">
        <pc:chgData name="Annastiina Kettunen" userId="0fec44105e001c83" providerId="LiveId" clId="{728AE1D7-BC49-48DE-A1A5-5E560D6959A0}" dt="2023-09-29T11:12:16.599" v="1148" actId="6549"/>
        <pc:sldMkLst>
          <pc:docMk/>
          <pc:sldMk cId="540149450" sldId="1033"/>
        </pc:sldMkLst>
      </pc:sldChg>
      <pc:sldChg chg="addSp delSp modSp add mod modNotesTx">
        <pc:chgData name="Annastiina Kettunen" userId="0fec44105e001c83" providerId="LiveId" clId="{728AE1D7-BC49-48DE-A1A5-5E560D6959A0}" dt="2023-09-27T09:06:29.291" v="1111" actId="20577"/>
        <pc:sldMkLst>
          <pc:docMk/>
          <pc:sldMk cId="2503850222" sldId="1034"/>
        </pc:sldMkLst>
      </pc:sldChg>
      <pc:sldChg chg="add del">
        <pc:chgData name="Annastiina Kettunen" userId="0fec44105e001c83" providerId="LiveId" clId="{728AE1D7-BC49-48DE-A1A5-5E560D6959A0}" dt="2023-08-15T09:01:30.540" v="39" actId="2696"/>
        <pc:sldMkLst>
          <pc:docMk/>
          <pc:sldMk cId="3776577818" sldId="1034"/>
        </pc:sldMkLst>
      </pc:sldChg>
      <pc:sldChg chg="addSp modSp add mod modShow modNotesTx">
        <pc:chgData name="Annastiina Kettunen" userId="0fec44105e001c83" providerId="LiveId" clId="{728AE1D7-BC49-48DE-A1A5-5E560D6959A0}" dt="2023-09-27T09:06:39.440" v="1112" actId="729"/>
        <pc:sldMkLst>
          <pc:docMk/>
          <pc:sldMk cId="1883434568" sldId="1035"/>
        </pc:sldMkLst>
      </pc:sldChg>
      <pc:sldChg chg="add del">
        <pc:chgData name="Annastiina Kettunen" userId="0fec44105e001c83" providerId="LiveId" clId="{728AE1D7-BC49-48DE-A1A5-5E560D6959A0}" dt="2023-08-15T09:01:30.540" v="39" actId="2696"/>
        <pc:sldMkLst>
          <pc:docMk/>
          <pc:sldMk cId="3569831386" sldId="1035"/>
        </pc:sldMkLst>
      </pc:sldChg>
      <pc:sldChg chg="addSp modSp add del">
        <pc:chgData name="Annastiina Kettunen" userId="0fec44105e001c83" providerId="LiveId" clId="{728AE1D7-BC49-48DE-A1A5-5E560D6959A0}" dt="2023-08-15T09:07:05.250" v="57" actId="47"/>
        <pc:sldMkLst>
          <pc:docMk/>
          <pc:sldMk cId="1433488127" sldId="1036"/>
        </pc:sldMkLst>
      </pc:sldChg>
      <pc:sldChg chg="addSp delSp modSp add mod">
        <pc:chgData name="Annastiina Kettunen" userId="0fec44105e001c83" providerId="LiveId" clId="{728AE1D7-BC49-48DE-A1A5-5E560D6959A0}" dt="2023-08-15T11:52:06.536" v="1056" actId="1076"/>
        <pc:sldMkLst>
          <pc:docMk/>
          <pc:sldMk cId="2796742225" sldId="1036"/>
        </pc:sldMkLst>
      </pc:sldChg>
      <pc:sldChg chg="add del">
        <pc:chgData name="Annastiina Kettunen" userId="0fec44105e001c83" providerId="LiveId" clId="{728AE1D7-BC49-48DE-A1A5-5E560D6959A0}" dt="2023-08-15T09:06:09.512" v="46"/>
        <pc:sldMkLst>
          <pc:docMk/>
          <pc:sldMk cId="6374179" sldId="1037"/>
        </pc:sldMkLst>
      </pc:sldChg>
      <pc:sldChg chg="add">
        <pc:chgData name="Annastiina Kettunen" userId="0fec44105e001c83" providerId="LiveId" clId="{728AE1D7-BC49-48DE-A1A5-5E560D6959A0}" dt="2023-08-15T15:03:13.384" v="1060"/>
        <pc:sldMkLst>
          <pc:docMk/>
          <pc:sldMk cId="1466424030" sldId="1037"/>
        </pc:sldMkLst>
      </pc:sldChg>
      <pc:sldChg chg="add">
        <pc:chgData name="Annastiina Kettunen" userId="0fec44105e001c83" providerId="LiveId" clId="{728AE1D7-BC49-48DE-A1A5-5E560D6959A0}" dt="2023-09-29T11:12:32.695" v="1149"/>
        <pc:sldMkLst>
          <pc:docMk/>
          <pc:sldMk cId="3301265634" sldId="1038"/>
        </pc:sldMkLst>
      </pc:sldChg>
    </pc:docChg>
  </pc:docChgLst>
  <pc:docChgLst>
    <pc:chgData name="Annastiina Kettunen" userId="0fec44105e001c83" providerId="LiveId" clId="{80AE2BB9-4230-4C0A-9682-654690B5F7B0}"/>
    <pc:docChg chg="undo redo custSel delSld modSld sldOrd modSection">
      <pc:chgData name="Annastiina Kettunen" userId="0fec44105e001c83" providerId="LiveId" clId="{80AE2BB9-4230-4C0A-9682-654690B5F7B0}" dt="2024-02-07T10:58:16.312" v="169" actId="729"/>
      <pc:docMkLst>
        <pc:docMk/>
      </pc:docMkLst>
      <pc:sldChg chg="mod modShow">
        <pc:chgData name="Annastiina Kettunen" userId="0fec44105e001c83" providerId="LiveId" clId="{80AE2BB9-4230-4C0A-9682-654690B5F7B0}" dt="2024-02-07T10:57:33.122" v="166" actId="729"/>
        <pc:sldMkLst>
          <pc:docMk/>
          <pc:sldMk cId="0" sldId="265"/>
        </pc:sldMkLst>
      </pc:sldChg>
      <pc:sldChg chg="mod modShow">
        <pc:chgData name="Annastiina Kettunen" userId="0fec44105e001c83" providerId="LiveId" clId="{80AE2BB9-4230-4C0A-9682-654690B5F7B0}" dt="2024-02-07T10:57:49.721" v="167" actId="729"/>
        <pc:sldMkLst>
          <pc:docMk/>
          <pc:sldMk cId="2604471227" sldId="288"/>
        </pc:sldMkLst>
      </pc:sldChg>
      <pc:sldChg chg="mod ord modShow">
        <pc:chgData name="Annastiina Kettunen" userId="0fec44105e001c83" providerId="LiveId" clId="{80AE2BB9-4230-4C0A-9682-654690B5F7B0}" dt="2024-02-07T10:57:49.721" v="167" actId="729"/>
        <pc:sldMkLst>
          <pc:docMk/>
          <pc:sldMk cId="593576813" sldId="289"/>
        </pc:sldMkLst>
      </pc:sldChg>
      <pc:sldChg chg="mod modShow">
        <pc:chgData name="Annastiina Kettunen" userId="0fec44105e001c83" providerId="LiveId" clId="{80AE2BB9-4230-4C0A-9682-654690B5F7B0}" dt="2024-02-07T10:57:49.721" v="167" actId="729"/>
        <pc:sldMkLst>
          <pc:docMk/>
          <pc:sldMk cId="4257433991" sldId="290"/>
        </pc:sldMkLst>
      </pc:sldChg>
      <pc:sldChg chg="mod modShow">
        <pc:chgData name="Annastiina Kettunen" userId="0fec44105e001c83" providerId="LiveId" clId="{80AE2BB9-4230-4C0A-9682-654690B5F7B0}" dt="2024-02-07T10:57:33.122" v="166" actId="729"/>
        <pc:sldMkLst>
          <pc:docMk/>
          <pc:sldMk cId="1106211926" sldId="423"/>
        </pc:sldMkLst>
      </pc:sldChg>
      <pc:sldChg chg="mod modShow">
        <pc:chgData name="Annastiina Kettunen" userId="0fec44105e001c83" providerId="LiveId" clId="{80AE2BB9-4230-4C0A-9682-654690B5F7B0}" dt="2024-02-07T10:57:33.122" v="166" actId="729"/>
        <pc:sldMkLst>
          <pc:docMk/>
          <pc:sldMk cId="1891363558" sldId="424"/>
        </pc:sldMkLst>
      </pc:sldChg>
      <pc:sldChg chg="mod modShow">
        <pc:chgData name="Annastiina Kettunen" userId="0fec44105e001c83" providerId="LiveId" clId="{80AE2BB9-4230-4C0A-9682-654690B5F7B0}" dt="2024-02-07T10:57:33.122" v="166" actId="729"/>
        <pc:sldMkLst>
          <pc:docMk/>
          <pc:sldMk cId="850377601" sldId="425"/>
        </pc:sldMkLst>
      </pc:sldChg>
      <pc:sldChg chg="mod modShow">
        <pc:chgData name="Annastiina Kettunen" userId="0fec44105e001c83" providerId="LiveId" clId="{80AE2BB9-4230-4C0A-9682-654690B5F7B0}" dt="2024-02-07T10:57:33.122" v="166" actId="729"/>
        <pc:sldMkLst>
          <pc:docMk/>
          <pc:sldMk cId="2300463690" sldId="900"/>
        </pc:sldMkLst>
      </pc:sldChg>
      <pc:sldChg chg="mod modShow">
        <pc:chgData name="Annastiina Kettunen" userId="0fec44105e001c83" providerId="LiveId" clId="{80AE2BB9-4230-4C0A-9682-654690B5F7B0}" dt="2024-02-07T10:57:49.721" v="167" actId="729"/>
        <pc:sldMkLst>
          <pc:docMk/>
          <pc:sldMk cId="1783970339" sldId="901"/>
        </pc:sldMkLst>
      </pc:sldChg>
      <pc:sldChg chg="mod modShow">
        <pc:chgData name="Annastiina Kettunen" userId="0fec44105e001c83" providerId="LiveId" clId="{80AE2BB9-4230-4C0A-9682-654690B5F7B0}" dt="2024-02-07T10:58:16.312" v="169" actId="729"/>
        <pc:sldMkLst>
          <pc:docMk/>
          <pc:sldMk cId="1019914189" sldId="923"/>
        </pc:sldMkLst>
      </pc:sldChg>
      <pc:sldChg chg="mod modShow">
        <pc:chgData name="Annastiina Kettunen" userId="0fec44105e001c83" providerId="LiveId" clId="{80AE2BB9-4230-4C0A-9682-654690B5F7B0}" dt="2024-02-07T10:57:33.122" v="166" actId="729"/>
        <pc:sldMkLst>
          <pc:docMk/>
          <pc:sldMk cId="72211381" sldId="933"/>
        </pc:sldMkLst>
      </pc:sldChg>
      <pc:sldChg chg="mod modShow">
        <pc:chgData name="Annastiina Kettunen" userId="0fec44105e001c83" providerId="LiveId" clId="{80AE2BB9-4230-4C0A-9682-654690B5F7B0}" dt="2024-02-07T10:57:49.721" v="167" actId="729"/>
        <pc:sldMkLst>
          <pc:docMk/>
          <pc:sldMk cId="1556164988" sldId="934"/>
        </pc:sldMkLst>
      </pc:sldChg>
      <pc:sldChg chg="mod modShow">
        <pc:chgData name="Annastiina Kettunen" userId="0fec44105e001c83" providerId="LiveId" clId="{80AE2BB9-4230-4C0A-9682-654690B5F7B0}" dt="2024-02-07T10:57:49.721" v="167" actId="729"/>
        <pc:sldMkLst>
          <pc:docMk/>
          <pc:sldMk cId="2425725375" sldId="935"/>
        </pc:sldMkLst>
      </pc:sldChg>
      <pc:sldChg chg="mod modShow">
        <pc:chgData name="Annastiina Kettunen" userId="0fec44105e001c83" providerId="LiveId" clId="{80AE2BB9-4230-4C0A-9682-654690B5F7B0}" dt="2024-02-07T10:57:49.721" v="167" actId="729"/>
        <pc:sldMkLst>
          <pc:docMk/>
          <pc:sldMk cId="3144109938" sldId="936"/>
        </pc:sldMkLst>
      </pc:sldChg>
      <pc:sldChg chg="mod modShow">
        <pc:chgData name="Annastiina Kettunen" userId="0fec44105e001c83" providerId="LiveId" clId="{80AE2BB9-4230-4C0A-9682-654690B5F7B0}" dt="2024-02-07T10:58:08.406" v="168" actId="729"/>
        <pc:sldMkLst>
          <pc:docMk/>
          <pc:sldMk cId="1548987252" sldId="937"/>
        </pc:sldMkLst>
      </pc:sldChg>
      <pc:sldChg chg="mod modShow">
        <pc:chgData name="Annastiina Kettunen" userId="0fec44105e001c83" providerId="LiveId" clId="{80AE2BB9-4230-4C0A-9682-654690B5F7B0}" dt="2024-02-07T10:58:08.406" v="168" actId="729"/>
        <pc:sldMkLst>
          <pc:docMk/>
          <pc:sldMk cId="1325543147" sldId="938"/>
        </pc:sldMkLst>
      </pc:sldChg>
      <pc:sldChg chg="mod modShow">
        <pc:chgData name="Annastiina Kettunen" userId="0fec44105e001c83" providerId="LiveId" clId="{80AE2BB9-4230-4C0A-9682-654690B5F7B0}" dt="2024-02-07T10:58:08.406" v="168" actId="729"/>
        <pc:sldMkLst>
          <pc:docMk/>
          <pc:sldMk cId="3845494652" sldId="939"/>
        </pc:sldMkLst>
      </pc:sldChg>
      <pc:sldChg chg="modSp mod modShow">
        <pc:chgData name="Annastiina Kettunen" userId="0fec44105e001c83" providerId="LiveId" clId="{80AE2BB9-4230-4C0A-9682-654690B5F7B0}" dt="2024-02-07T10:58:08.406" v="168" actId="729"/>
        <pc:sldMkLst>
          <pc:docMk/>
          <pc:sldMk cId="3809533706" sldId="941"/>
        </pc:sldMkLst>
      </pc:sldChg>
      <pc:sldChg chg="mod modShow">
        <pc:chgData name="Annastiina Kettunen" userId="0fec44105e001c83" providerId="LiveId" clId="{80AE2BB9-4230-4C0A-9682-654690B5F7B0}" dt="2024-02-07T10:57:49.721" v="167" actId="729"/>
        <pc:sldMkLst>
          <pc:docMk/>
          <pc:sldMk cId="3938728372" sldId="942"/>
        </pc:sldMkLst>
      </pc:sldChg>
      <pc:sldChg chg="mod modShow">
        <pc:chgData name="Annastiina Kettunen" userId="0fec44105e001c83" providerId="LiveId" clId="{80AE2BB9-4230-4C0A-9682-654690B5F7B0}" dt="2024-02-07T10:57:49.721" v="167" actId="729"/>
        <pc:sldMkLst>
          <pc:docMk/>
          <pc:sldMk cId="1354114157" sldId="945"/>
        </pc:sldMkLst>
      </pc:sldChg>
      <pc:sldChg chg="mod modShow">
        <pc:chgData name="Annastiina Kettunen" userId="0fec44105e001c83" providerId="LiveId" clId="{80AE2BB9-4230-4C0A-9682-654690B5F7B0}" dt="2024-02-07T10:57:33.122" v="166" actId="729"/>
        <pc:sldMkLst>
          <pc:docMk/>
          <pc:sldMk cId="2317352153" sldId="950"/>
        </pc:sldMkLst>
      </pc:sldChg>
      <pc:sldChg chg="mod modShow">
        <pc:chgData name="Annastiina Kettunen" userId="0fec44105e001c83" providerId="LiveId" clId="{80AE2BB9-4230-4C0A-9682-654690B5F7B0}" dt="2024-02-07T10:57:49.721" v="167" actId="729"/>
        <pc:sldMkLst>
          <pc:docMk/>
          <pc:sldMk cId="3957433606" sldId="952"/>
        </pc:sldMkLst>
      </pc:sldChg>
      <pc:sldChg chg="mod modShow">
        <pc:chgData name="Annastiina Kettunen" userId="0fec44105e001c83" providerId="LiveId" clId="{80AE2BB9-4230-4C0A-9682-654690B5F7B0}" dt="2024-02-07T10:57:49.721" v="167" actId="729"/>
        <pc:sldMkLst>
          <pc:docMk/>
          <pc:sldMk cId="2578447601" sldId="962"/>
        </pc:sldMkLst>
      </pc:sldChg>
      <pc:sldChg chg="mod modShow">
        <pc:chgData name="Annastiina Kettunen" userId="0fec44105e001c83" providerId="LiveId" clId="{80AE2BB9-4230-4C0A-9682-654690B5F7B0}" dt="2024-02-07T10:57:33.122" v="166" actId="729"/>
        <pc:sldMkLst>
          <pc:docMk/>
          <pc:sldMk cId="3077497945" sldId="963"/>
        </pc:sldMkLst>
      </pc:sldChg>
      <pc:sldChg chg="mod modShow">
        <pc:chgData name="Annastiina Kettunen" userId="0fec44105e001c83" providerId="LiveId" clId="{80AE2BB9-4230-4C0A-9682-654690B5F7B0}" dt="2024-02-07T10:57:49.721" v="167" actId="729"/>
        <pc:sldMkLst>
          <pc:docMk/>
          <pc:sldMk cId="494357415" sldId="964"/>
        </pc:sldMkLst>
      </pc:sldChg>
      <pc:sldChg chg="mod modShow">
        <pc:chgData name="Annastiina Kettunen" userId="0fec44105e001c83" providerId="LiveId" clId="{80AE2BB9-4230-4C0A-9682-654690B5F7B0}" dt="2024-02-07T10:57:33.122" v="166" actId="729"/>
        <pc:sldMkLst>
          <pc:docMk/>
          <pc:sldMk cId="2144881029" sldId="965"/>
        </pc:sldMkLst>
      </pc:sldChg>
      <pc:sldChg chg="mod modShow">
        <pc:chgData name="Annastiina Kettunen" userId="0fec44105e001c83" providerId="LiveId" clId="{80AE2BB9-4230-4C0A-9682-654690B5F7B0}" dt="2024-02-07T10:57:33.122" v="166" actId="729"/>
        <pc:sldMkLst>
          <pc:docMk/>
          <pc:sldMk cId="4111543060" sldId="966"/>
        </pc:sldMkLst>
      </pc:sldChg>
      <pc:sldChg chg="mod modShow">
        <pc:chgData name="Annastiina Kettunen" userId="0fec44105e001c83" providerId="LiveId" clId="{80AE2BB9-4230-4C0A-9682-654690B5F7B0}" dt="2024-02-07T10:57:49.721" v="167" actId="729"/>
        <pc:sldMkLst>
          <pc:docMk/>
          <pc:sldMk cId="1964171246" sldId="967"/>
        </pc:sldMkLst>
      </pc:sldChg>
      <pc:sldChg chg="mod modShow">
        <pc:chgData name="Annastiina Kettunen" userId="0fec44105e001c83" providerId="LiveId" clId="{80AE2BB9-4230-4C0A-9682-654690B5F7B0}" dt="2024-02-07T10:57:49.721" v="167" actId="729"/>
        <pc:sldMkLst>
          <pc:docMk/>
          <pc:sldMk cId="891699381" sldId="973"/>
        </pc:sldMkLst>
      </pc:sldChg>
      <pc:sldChg chg="mod modShow">
        <pc:chgData name="Annastiina Kettunen" userId="0fec44105e001c83" providerId="LiveId" clId="{80AE2BB9-4230-4C0A-9682-654690B5F7B0}" dt="2024-02-07T10:57:49.721" v="167" actId="729"/>
        <pc:sldMkLst>
          <pc:docMk/>
          <pc:sldMk cId="3435922373" sldId="976"/>
        </pc:sldMkLst>
      </pc:sldChg>
      <pc:sldChg chg="mod modShow">
        <pc:chgData name="Annastiina Kettunen" userId="0fec44105e001c83" providerId="LiveId" clId="{80AE2BB9-4230-4C0A-9682-654690B5F7B0}" dt="2024-02-07T10:57:49.721" v="167" actId="729"/>
        <pc:sldMkLst>
          <pc:docMk/>
          <pc:sldMk cId="2367950389" sldId="977"/>
        </pc:sldMkLst>
      </pc:sldChg>
      <pc:sldChg chg="mod modShow">
        <pc:chgData name="Annastiina Kettunen" userId="0fec44105e001c83" providerId="LiveId" clId="{80AE2BB9-4230-4C0A-9682-654690B5F7B0}" dt="2024-02-07T10:57:49.721" v="167" actId="729"/>
        <pc:sldMkLst>
          <pc:docMk/>
          <pc:sldMk cId="3155728527" sldId="978"/>
        </pc:sldMkLst>
      </pc:sldChg>
      <pc:sldChg chg="mod modShow">
        <pc:chgData name="Annastiina Kettunen" userId="0fec44105e001c83" providerId="LiveId" clId="{80AE2BB9-4230-4C0A-9682-654690B5F7B0}" dt="2024-02-07T10:57:49.721" v="167" actId="729"/>
        <pc:sldMkLst>
          <pc:docMk/>
          <pc:sldMk cId="794950254" sldId="979"/>
        </pc:sldMkLst>
      </pc:sldChg>
      <pc:sldChg chg="mod modShow">
        <pc:chgData name="Annastiina Kettunen" userId="0fec44105e001c83" providerId="LiveId" clId="{80AE2BB9-4230-4C0A-9682-654690B5F7B0}" dt="2024-02-07T10:57:49.721" v="167" actId="729"/>
        <pc:sldMkLst>
          <pc:docMk/>
          <pc:sldMk cId="1672256621" sldId="980"/>
        </pc:sldMkLst>
      </pc:sldChg>
      <pc:sldChg chg="del mod modShow">
        <pc:chgData name="Annastiina Kettunen" userId="0fec44105e001c83" providerId="LiveId" clId="{80AE2BB9-4230-4C0A-9682-654690B5F7B0}" dt="2023-11-21T19:11:15.005" v="9" actId="47"/>
        <pc:sldMkLst>
          <pc:docMk/>
          <pc:sldMk cId="1992729733" sldId="981"/>
        </pc:sldMkLst>
      </pc:sldChg>
      <pc:sldChg chg="mod modShow">
        <pc:chgData name="Annastiina Kettunen" userId="0fec44105e001c83" providerId="LiveId" clId="{80AE2BB9-4230-4C0A-9682-654690B5F7B0}" dt="2024-02-07T10:57:33.122" v="166" actId="729"/>
        <pc:sldMkLst>
          <pc:docMk/>
          <pc:sldMk cId="4109835264" sldId="982"/>
        </pc:sldMkLst>
      </pc:sldChg>
      <pc:sldChg chg="mod modShow">
        <pc:chgData name="Annastiina Kettunen" userId="0fec44105e001c83" providerId="LiveId" clId="{80AE2BB9-4230-4C0A-9682-654690B5F7B0}" dt="2024-02-07T10:57:33.122" v="166" actId="729"/>
        <pc:sldMkLst>
          <pc:docMk/>
          <pc:sldMk cId="1993367734" sldId="985"/>
        </pc:sldMkLst>
      </pc:sldChg>
      <pc:sldChg chg="mod modShow">
        <pc:chgData name="Annastiina Kettunen" userId="0fec44105e001c83" providerId="LiveId" clId="{80AE2BB9-4230-4C0A-9682-654690B5F7B0}" dt="2024-02-07T10:57:33.122" v="166" actId="729"/>
        <pc:sldMkLst>
          <pc:docMk/>
          <pc:sldMk cId="0" sldId="991"/>
        </pc:sldMkLst>
      </pc:sldChg>
      <pc:sldChg chg="mod modShow">
        <pc:chgData name="Annastiina Kettunen" userId="0fec44105e001c83" providerId="LiveId" clId="{80AE2BB9-4230-4C0A-9682-654690B5F7B0}" dt="2024-02-07T10:57:33.122" v="166" actId="729"/>
        <pc:sldMkLst>
          <pc:docMk/>
          <pc:sldMk cId="2119330516" sldId="994"/>
        </pc:sldMkLst>
      </pc:sldChg>
      <pc:sldChg chg="mod modShow">
        <pc:chgData name="Annastiina Kettunen" userId="0fec44105e001c83" providerId="LiveId" clId="{80AE2BB9-4230-4C0A-9682-654690B5F7B0}" dt="2024-02-07T10:57:33.122" v="166" actId="729"/>
        <pc:sldMkLst>
          <pc:docMk/>
          <pc:sldMk cId="796313237" sldId="995"/>
        </pc:sldMkLst>
      </pc:sldChg>
      <pc:sldChg chg="mod modShow">
        <pc:chgData name="Annastiina Kettunen" userId="0fec44105e001c83" providerId="LiveId" clId="{80AE2BB9-4230-4C0A-9682-654690B5F7B0}" dt="2024-02-07T10:57:33.122" v="166" actId="729"/>
        <pc:sldMkLst>
          <pc:docMk/>
          <pc:sldMk cId="2683409074" sldId="996"/>
        </pc:sldMkLst>
      </pc:sldChg>
      <pc:sldChg chg="mod modShow">
        <pc:chgData name="Annastiina Kettunen" userId="0fec44105e001c83" providerId="LiveId" clId="{80AE2BB9-4230-4C0A-9682-654690B5F7B0}" dt="2024-02-07T10:57:33.122" v="166" actId="729"/>
        <pc:sldMkLst>
          <pc:docMk/>
          <pc:sldMk cId="3767678515" sldId="997"/>
        </pc:sldMkLst>
      </pc:sldChg>
      <pc:sldChg chg="mod modShow">
        <pc:chgData name="Annastiina Kettunen" userId="0fec44105e001c83" providerId="LiveId" clId="{80AE2BB9-4230-4C0A-9682-654690B5F7B0}" dt="2024-02-07T10:57:33.122" v="166" actId="729"/>
        <pc:sldMkLst>
          <pc:docMk/>
          <pc:sldMk cId="1661892857" sldId="1002"/>
        </pc:sldMkLst>
      </pc:sldChg>
      <pc:sldChg chg="mod modShow">
        <pc:chgData name="Annastiina Kettunen" userId="0fec44105e001c83" providerId="LiveId" clId="{80AE2BB9-4230-4C0A-9682-654690B5F7B0}" dt="2024-02-07T10:57:33.122" v="166" actId="729"/>
        <pc:sldMkLst>
          <pc:docMk/>
          <pc:sldMk cId="2593860598" sldId="1003"/>
        </pc:sldMkLst>
      </pc:sldChg>
      <pc:sldChg chg="mod modShow">
        <pc:chgData name="Annastiina Kettunen" userId="0fec44105e001c83" providerId="LiveId" clId="{80AE2BB9-4230-4C0A-9682-654690B5F7B0}" dt="2024-02-07T10:57:33.122" v="166" actId="729"/>
        <pc:sldMkLst>
          <pc:docMk/>
          <pc:sldMk cId="3773673519" sldId="1004"/>
        </pc:sldMkLst>
      </pc:sldChg>
      <pc:sldChg chg="mod modShow">
        <pc:chgData name="Annastiina Kettunen" userId="0fec44105e001c83" providerId="LiveId" clId="{80AE2BB9-4230-4C0A-9682-654690B5F7B0}" dt="2024-02-07T10:57:33.122" v="166" actId="729"/>
        <pc:sldMkLst>
          <pc:docMk/>
          <pc:sldMk cId="2608127506" sldId="1006"/>
        </pc:sldMkLst>
      </pc:sldChg>
      <pc:sldChg chg="mod modShow">
        <pc:chgData name="Annastiina Kettunen" userId="0fec44105e001c83" providerId="LiveId" clId="{80AE2BB9-4230-4C0A-9682-654690B5F7B0}" dt="2024-02-07T10:57:33.122" v="166" actId="729"/>
        <pc:sldMkLst>
          <pc:docMk/>
          <pc:sldMk cId="1842499908" sldId="1007"/>
        </pc:sldMkLst>
      </pc:sldChg>
      <pc:sldChg chg="mod modShow">
        <pc:chgData name="Annastiina Kettunen" userId="0fec44105e001c83" providerId="LiveId" clId="{80AE2BB9-4230-4C0A-9682-654690B5F7B0}" dt="2024-02-07T10:57:33.122" v="166" actId="729"/>
        <pc:sldMkLst>
          <pc:docMk/>
          <pc:sldMk cId="2258997249" sldId="1008"/>
        </pc:sldMkLst>
      </pc:sldChg>
      <pc:sldChg chg="mod modShow">
        <pc:chgData name="Annastiina Kettunen" userId="0fec44105e001c83" providerId="LiveId" clId="{80AE2BB9-4230-4C0A-9682-654690B5F7B0}" dt="2024-02-07T10:57:49.721" v="167" actId="729"/>
        <pc:sldMkLst>
          <pc:docMk/>
          <pc:sldMk cId="1276154586" sldId="1009"/>
        </pc:sldMkLst>
      </pc:sldChg>
      <pc:sldChg chg="mod modShow">
        <pc:chgData name="Annastiina Kettunen" userId="0fec44105e001c83" providerId="LiveId" clId="{80AE2BB9-4230-4C0A-9682-654690B5F7B0}" dt="2023-11-29T11:01:39.981" v="85" actId="729"/>
        <pc:sldMkLst>
          <pc:docMk/>
          <pc:sldMk cId="1176199257" sldId="1014"/>
        </pc:sldMkLst>
      </pc:sldChg>
      <pc:sldChg chg="mod modShow">
        <pc:chgData name="Annastiina Kettunen" userId="0fec44105e001c83" providerId="LiveId" clId="{80AE2BB9-4230-4C0A-9682-654690B5F7B0}" dt="2024-02-07T10:57:49.721" v="167" actId="729"/>
        <pc:sldMkLst>
          <pc:docMk/>
          <pc:sldMk cId="562943245" sldId="1016"/>
        </pc:sldMkLst>
      </pc:sldChg>
      <pc:sldChg chg="mod modShow">
        <pc:chgData name="Annastiina Kettunen" userId="0fec44105e001c83" providerId="LiveId" clId="{80AE2BB9-4230-4C0A-9682-654690B5F7B0}" dt="2024-02-07T10:57:49.721" v="167" actId="729"/>
        <pc:sldMkLst>
          <pc:docMk/>
          <pc:sldMk cId="2817950033" sldId="1017"/>
        </pc:sldMkLst>
      </pc:sldChg>
      <pc:sldChg chg="mod modShow">
        <pc:chgData name="Annastiina Kettunen" userId="0fec44105e001c83" providerId="LiveId" clId="{80AE2BB9-4230-4C0A-9682-654690B5F7B0}" dt="2024-02-07T10:57:33.122" v="166" actId="729"/>
        <pc:sldMkLst>
          <pc:docMk/>
          <pc:sldMk cId="1120936783" sldId="1019"/>
        </pc:sldMkLst>
      </pc:sldChg>
      <pc:sldChg chg="modSp mod modShow">
        <pc:chgData name="Annastiina Kettunen" userId="0fec44105e001c83" providerId="LiveId" clId="{80AE2BB9-4230-4C0A-9682-654690B5F7B0}" dt="2024-02-07T10:57:49.721" v="167" actId="729"/>
        <pc:sldMkLst>
          <pc:docMk/>
          <pc:sldMk cId="162954486" sldId="1021"/>
        </pc:sldMkLst>
      </pc:sldChg>
      <pc:sldChg chg="mod modShow">
        <pc:chgData name="Annastiina Kettunen" userId="0fec44105e001c83" providerId="LiveId" clId="{80AE2BB9-4230-4C0A-9682-654690B5F7B0}" dt="2024-02-07T10:57:49.721" v="167" actId="729"/>
        <pc:sldMkLst>
          <pc:docMk/>
          <pc:sldMk cId="1754219101" sldId="1023"/>
        </pc:sldMkLst>
      </pc:sldChg>
      <pc:sldChg chg="mod modShow">
        <pc:chgData name="Annastiina Kettunen" userId="0fec44105e001c83" providerId="LiveId" clId="{80AE2BB9-4230-4C0A-9682-654690B5F7B0}" dt="2024-02-07T10:57:33.122" v="166" actId="729"/>
        <pc:sldMkLst>
          <pc:docMk/>
          <pc:sldMk cId="4043128359" sldId="1024"/>
        </pc:sldMkLst>
      </pc:sldChg>
      <pc:sldChg chg="mod modShow">
        <pc:chgData name="Annastiina Kettunen" userId="0fec44105e001c83" providerId="LiveId" clId="{80AE2BB9-4230-4C0A-9682-654690B5F7B0}" dt="2024-02-07T10:57:33.122" v="166" actId="729"/>
        <pc:sldMkLst>
          <pc:docMk/>
          <pc:sldMk cId="2281251611" sldId="1029"/>
        </pc:sldMkLst>
      </pc:sldChg>
      <pc:sldChg chg="mod modShow">
        <pc:chgData name="Annastiina Kettunen" userId="0fec44105e001c83" providerId="LiveId" clId="{80AE2BB9-4230-4C0A-9682-654690B5F7B0}" dt="2024-02-07T10:58:08.406" v="168" actId="729"/>
        <pc:sldMkLst>
          <pc:docMk/>
          <pc:sldMk cId="650001173" sldId="1030"/>
        </pc:sldMkLst>
      </pc:sldChg>
      <pc:sldChg chg="mod modShow">
        <pc:chgData name="Annastiina Kettunen" userId="0fec44105e001c83" providerId="LiveId" clId="{80AE2BB9-4230-4C0A-9682-654690B5F7B0}" dt="2024-02-07T10:57:49.721" v="167" actId="729"/>
        <pc:sldMkLst>
          <pc:docMk/>
          <pc:sldMk cId="1057265628" sldId="1031"/>
        </pc:sldMkLst>
      </pc:sldChg>
      <pc:sldChg chg="mod modShow">
        <pc:chgData name="Annastiina Kettunen" userId="0fec44105e001c83" providerId="LiveId" clId="{80AE2BB9-4230-4C0A-9682-654690B5F7B0}" dt="2024-02-07T10:57:49.721" v="167" actId="729"/>
        <pc:sldMkLst>
          <pc:docMk/>
          <pc:sldMk cId="1340222415" sldId="1032"/>
        </pc:sldMkLst>
      </pc:sldChg>
      <pc:sldChg chg="modSp mod modShow">
        <pc:chgData name="Annastiina Kettunen" userId="0fec44105e001c83" providerId="LiveId" clId="{80AE2BB9-4230-4C0A-9682-654690B5F7B0}" dt="2024-02-07T10:57:33.122" v="166" actId="729"/>
        <pc:sldMkLst>
          <pc:docMk/>
          <pc:sldMk cId="540149450" sldId="1033"/>
        </pc:sldMkLst>
      </pc:sldChg>
      <pc:sldChg chg="mod modShow">
        <pc:chgData name="Annastiina Kettunen" userId="0fec44105e001c83" providerId="LiveId" clId="{80AE2BB9-4230-4C0A-9682-654690B5F7B0}" dt="2024-02-07T10:57:33.122" v="166" actId="729"/>
        <pc:sldMkLst>
          <pc:docMk/>
          <pc:sldMk cId="2503850222" sldId="1034"/>
        </pc:sldMkLst>
      </pc:sldChg>
      <pc:sldChg chg="mod modShow">
        <pc:chgData name="Annastiina Kettunen" userId="0fec44105e001c83" providerId="LiveId" clId="{80AE2BB9-4230-4C0A-9682-654690B5F7B0}" dt="2024-02-07T10:57:33.122" v="166" actId="729"/>
        <pc:sldMkLst>
          <pc:docMk/>
          <pc:sldMk cId="1883434568" sldId="1035"/>
        </pc:sldMkLst>
      </pc:sldChg>
      <pc:sldChg chg="mod modShow">
        <pc:chgData name="Annastiina Kettunen" userId="0fec44105e001c83" providerId="LiveId" clId="{80AE2BB9-4230-4C0A-9682-654690B5F7B0}" dt="2024-02-07T10:57:33.122" v="166" actId="729"/>
        <pc:sldMkLst>
          <pc:docMk/>
          <pc:sldMk cId="2796742225" sldId="1036"/>
        </pc:sldMkLst>
      </pc:sldChg>
      <pc:sldChg chg="mod modShow">
        <pc:chgData name="Annastiina Kettunen" userId="0fec44105e001c83" providerId="LiveId" clId="{80AE2BB9-4230-4C0A-9682-654690B5F7B0}" dt="2024-02-07T10:57:33.122" v="166" actId="729"/>
        <pc:sldMkLst>
          <pc:docMk/>
          <pc:sldMk cId="1466424030" sldId="1037"/>
        </pc:sldMkLst>
      </pc:sldChg>
      <pc:sldChg chg="mod modShow">
        <pc:chgData name="Annastiina Kettunen" userId="0fec44105e001c83" providerId="LiveId" clId="{80AE2BB9-4230-4C0A-9682-654690B5F7B0}" dt="2024-02-07T10:57:33.122" v="166" actId="729"/>
        <pc:sldMkLst>
          <pc:docMk/>
          <pc:sldMk cId="3301265634" sldId="1038"/>
        </pc:sldMkLst>
      </pc:sldChg>
      <pc:sldMasterChg chg="delSldLayout">
        <pc:chgData name="Annastiina Kettunen" userId="0fec44105e001c83" providerId="LiveId" clId="{80AE2BB9-4230-4C0A-9682-654690B5F7B0}" dt="2023-11-21T19:11:15.005" v="9" actId="47"/>
        <pc:sldMasterMkLst>
          <pc:docMk/>
          <pc:sldMasterMk cId="0" sldId="2147483649"/>
        </pc:sldMasterMkLst>
        <pc:sldLayoutChg chg="del">
          <pc:chgData name="Annastiina Kettunen" userId="0fec44105e001c83" providerId="LiveId" clId="{80AE2BB9-4230-4C0A-9682-654690B5F7B0}" dt="2023-11-21T19:11:15.005" v="9" actId="47"/>
          <pc:sldLayoutMkLst>
            <pc:docMk/>
            <pc:sldMasterMk cId="0" sldId="2147483649"/>
            <pc:sldLayoutMk cId="169519980" sldId="2147483702"/>
          </pc:sldLayoutMkLst>
        </pc:sldLayoutChg>
      </pc:sldMasterChg>
    </pc:docChg>
  </pc:docChgLst>
  <pc:docChgLst>
    <pc:chgData name="Annastiina Kettunen" userId="0fec44105e001c83" providerId="LiveId" clId="{A7E7A65D-796B-4C0C-B577-7540C30AD2CA}"/>
    <pc:docChg chg="undo custSel addSld delSld modSld sldOrd modSection">
      <pc:chgData name="Annastiina Kettunen" userId="0fec44105e001c83" providerId="LiveId" clId="{A7E7A65D-796B-4C0C-B577-7540C30AD2CA}" dt="2025-04-17T14:29:58.596" v="104" actId="47"/>
      <pc:docMkLst>
        <pc:docMk/>
      </pc:docMkLst>
      <pc:sldChg chg="del">
        <pc:chgData name="Annastiina Kettunen" userId="0fec44105e001c83" providerId="LiveId" clId="{A7E7A65D-796B-4C0C-B577-7540C30AD2CA}" dt="2025-04-17T14:29:40.096" v="102" actId="47"/>
        <pc:sldMkLst>
          <pc:docMk/>
          <pc:sldMk cId="1106211926" sldId="423"/>
        </pc:sldMkLst>
      </pc:sldChg>
      <pc:sldChg chg="del">
        <pc:chgData name="Annastiina Kettunen" userId="0fec44105e001c83" providerId="LiveId" clId="{A7E7A65D-796B-4C0C-B577-7540C30AD2CA}" dt="2025-04-17T14:29:58.596" v="104" actId="47"/>
        <pc:sldMkLst>
          <pc:docMk/>
          <pc:sldMk cId="1891363558" sldId="424"/>
        </pc:sldMkLst>
      </pc:sldChg>
      <pc:sldChg chg="del">
        <pc:chgData name="Annastiina Kettunen" userId="0fec44105e001c83" providerId="LiveId" clId="{A7E7A65D-796B-4C0C-B577-7540C30AD2CA}" dt="2025-04-17T14:29:49.343" v="103" actId="47"/>
        <pc:sldMkLst>
          <pc:docMk/>
          <pc:sldMk cId="850377601" sldId="425"/>
        </pc:sldMkLst>
      </pc:sldChg>
      <pc:sldChg chg="del">
        <pc:chgData name="Annastiina Kettunen" userId="0fec44105e001c83" providerId="LiveId" clId="{A7E7A65D-796B-4C0C-B577-7540C30AD2CA}" dt="2025-04-09T20:23:45.698" v="15" actId="47"/>
        <pc:sldMkLst>
          <pc:docMk/>
          <pc:sldMk cId="72211381" sldId="933"/>
        </pc:sldMkLst>
      </pc:sldChg>
      <pc:sldChg chg="add del">
        <pc:chgData name="Annastiina Kettunen" userId="0fec44105e001c83" providerId="LiveId" clId="{A7E7A65D-796B-4C0C-B577-7540C30AD2CA}" dt="2025-04-09T20:23:35.155" v="11" actId="47"/>
        <pc:sldMkLst>
          <pc:docMk/>
          <pc:sldMk cId="544311705" sldId="944"/>
        </pc:sldMkLst>
      </pc:sldChg>
      <pc:sldChg chg="del">
        <pc:chgData name="Annastiina Kettunen" userId="0fec44105e001c83" providerId="LiveId" clId="{A7E7A65D-796B-4C0C-B577-7540C30AD2CA}" dt="2025-04-09T20:23:37.260" v="12" actId="47"/>
        <pc:sldMkLst>
          <pc:docMk/>
          <pc:sldMk cId="4111543060" sldId="966"/>
        </pc:sldMkLst>
      </pc:sldChg>
      <pc:sldChg chg="modNotesTx">
        <pc:chgData name="Annastiina Kettunen" userId="0fec44105e001c83" providerId="LiveId" clId="{A7E7A65D-796B-4C0C-B577-7540C30AD2CA}" dt="2025-04-09T20:21:37.022" v="7" actId="20577"/>
        <pc:sldMkLst>
          <pc:docMk/>
          <pc:sldMk cId="4109835264" sldId="982"/>
        </pc:sldMkLst>
      </pc:sldChg>
      <pc:sldChg chg="ord">
        <pc:chgData name="Annastiina Kettunen" userId="0fec44105e001c83" providerId="LiveId" clId="{A7E7A65D-796B-4C0C-B577-7540C30AD2CA}" dt="2025-04-17T14:15:11.623" v="17"/>
        <pc:sldMkLst>
          <pc:docMk/>
          <pc:sldMk cId="2593860598" sldId="1003"/>
        </pc:sldMkLst>
      </pc:sldChg>
      <pc:sldChg chg="del">
        <pc:chgData name="Annastiina Kettunen" userId="0fec44105e001c83" providerId="LiveId" clId="{A7E7A65D-796B-4C0C-B577-7540C30AD2CA}" dt="2025-04-09T20:23:26.049" v="8" actId="47"/>
        <pc:sldMkLst>
          <pc:docMk/>
          <pc:sldMk cId="2281251611" sldId="1029"/>
        </pc:sldMkLst>
      </pc:sldChg>
      <pc:sldChg chg="modSp mod">
        <pc:chgData name="Annastiina Kettunen" userId="0fec44105e001c83" providerId="LiveId" clId="{A7E7A65D-796B-4C0C-B577-7540C30AD2CA}" dt="2025-04-09T20:20:19.964" v="1" actId="20577"/>
        <pc:sldMkLst>
          <pc:docMk/>
          <pc:sldMk cId="540149450" sldId="1033"/>
        </pc:sldMkLst>
        <pc:spChg chg="mod">
          <ac:chgData name="Annastiina Kettunen" userId="0fec44105e001c83" providerId="LiveId" clId="{A7E7A65D-796B-4C0C-B577-7540C30AD2CA}" dt="2025-04-09T20:20:19.964" v="1" actId="20577"/>
          <ac:spMkLst>
            <pc:docMk/>
            <pc:sldMk cId="540149450" sldId="1033"/>
            <ac:spMk id="3" creationId="{E2909821-E65D-4E77-6A3C-3B24EAA6B9AD}"/>
          </ac:spMkLst>
        </pc:spChg>
      </pc:sldChg>
      <pc:sldChg chg="modNotesTx">
        <pc:chgData name="Annastiina Kettunen" userId="0fec44105e001c83" providerId="LiveId" clId="{A7E7A65D-796B-4C0C-B577-7540C30AD2CA}" dt="2025-04-09T20:21:19.550" v="6" actId="255"/>
        <pc:sldMkLst>
          <pc:docMk/>
          <pc:sldMk cId="2503850222" sldId="1034"/>
        </pc:sldMkLst>
      </pc:sldChg>
      <pc:sldChg chg="del">
        <pc:chgData name="Annastiina Kettunen" userId="0fec44105e001c83" providerId="LiveId" clId="{A7E7A65D-796B-4C0C-B577-7540C30AD2CA}" dt="2025-04-09T20:23:42.319" v="14" actId="47"/>
        <pc:sldMkLst>
          <pc:docMk/>
          <pc:sldMk cId="2796742225" sldId="1036"/>
        </pc:sldMkLst>
      </pc:sldChg>
      <pc:sldChg chg="addSp modSp mod">
        <pc:chgData name="Annastiina Kettunen" userId="0fec44105e001c83" providerId="LiveId" clId="{A7E7A65D-796B-4C0C-B577-7540C30AD2CA}" dt="2025-04-17T14:28:56.760" v="101"/>
        <pc:sldMkLst>
          <pc:docMk/>
          <pc:sldMk cId="1462546508" sldId="1039"/>
        </pc:sldMkLst>
        <pc:spChg chg="mod">
          <ac:chgData name="Annastiina Kettunen" userId="0fec44105e001c83" providerId="LiveId" clId="{A7E7A65D-796B-4C0C-B577-7540C30AD2CA}" dt="2025-04-17T14:15:49.150" v="31" actId="20577"/>
          <ac:spMkLst>
            <pc:docMk/>
            <pc:sldMk cId="1462546508" sldId="1039"/>
            <ac:spMk id="2" creationId="{960632F6-F247-6C85-0225-4C886BFB7BB0}"/>
          </ac:spMkLst>
        </pc:spChg>
        <pc:spChg chg="add mod">
          <ac:chgData name="Annastiina Kettunen" userId="0fec44105e001c83" providerId="LiveId" clId="{A7E7A65D-796B-4C0C-B577-7540C30AD2CA}" dt="2025-04-17T14:28:56.760" v="101"/>
          <ac:spMkLst>
            <pc:docMk/>
            <pc:sldMk cId="1462546508" sldId="1039"/>
            <ac:spMk id="6" creationId="{AE2C0BB7-0D77-1508-618E-901CF2B522A0}"/>
          </ac:spMkLst>
        </pc:spChg>
      </pc:sldChg>
      <pc:sldChg chg="addSp modSp mod">
        <pc:chgData name="Annastiina Kettunen" userId="0fec44105e001c83" providerId="LiveId" clId="{A7E7A65D-796B-4C0C-B577-7540C30AD2CA}" dt="2025-04-17T14:17:52.434" v="99" actId="114"/>
        <pc:sldMkLst>
          <pc:docMk/>
          <pc:sldMk cId="3102582789" sldId="1040"/>
        </pc:sldMkLst>
        <pc:spChg chg="mod">
          <ac:chgData name="Annastiina Kettunen" userId="0fec44105e001c83" providerId="LiveId" clId="{A7E7A65D-796B-4C0C-B577-7540C30AD2CA}" dt="2025-04-17T14:16:02.252" v="33"/>
          <ac:spMkLst>
            <pc:docMk/>
            <pc:sldMk cId="3102582789" sldId="1040"/>
            <ac:spMk id="2" creationId="{960632F6-F247-6C85-0225-4C886BFB7BB0}"/>
          </ac:spMkLst>
        </pc:spChg>
        <pc:spChg chg="add mod">
          <ac:chgData name="Annastiina Kettunen" userId="0fec44105e001c83" providerId="LiveId" clId="{A7E7A65D-796B-4C0C-B577-7540C30AD2CA}" dt="2025-04-17T14:17:52.434" v="99" actId="114"/>
          <ac:spMkLst>
            <pc:docMk/>
            <pc:sldMk cId="3102582789" sldId="1040"/>
            <ac:spMk id="6" creationId="{AC452BFF-3A9B-34B1-2FFB-15339DB356FD}"/>
          </ac:spMkLst>
        </pc:spChg>
      </pc:sldChg>
      <pc:sldChg chg="addSp modSp mod">
        <pc:chgData name="Annastiina Kettunen" userId="0fec44105e001c83" providerId="LiveId" clId="{A7E7A65D-796B-4C0C-B577-7540C30AD2CA}" dt="2025-04-17T14:28:53.987" v="100"/>
        <pc:sldMkLst>
          <pc:docMk/>
          <pc:sldMk cId="2557792572" sldId="1041"/>
        </pc:sldMkLst>
        <pc:spChg chg="mod">
          <ac:chgData name="Annastiina Kettunen" userId="0fec44105e001c83" providerId="LiveId" clId="{A7E7A65D-796B-4C0C-B577-7540C30AD2CA}" dt="2025-04-17T14:15:57.319" v="32"/>
          <ac:spMkLst>
            <pc:docMk/>
            <pc:sldMk cId="2557792572" sldId="1041"/>
            <ac:spMk id="2" creationId="{960632F6-F247-6C85-0225-4C886BFB7BB0}"/>
          </ac:spMkLst>
        </pc:spChg>
        <pc:spChg chg="add mod">
          <ac:chgData name="Annastiina Kettunen" userId="0fec44105e001c83" providerId="LiveId" clId="{A7E7A65D-796B-4C0C-B577-7540C30AD2CA}" dt="2025-04-17T14:28:53.987" v="100"/>
          <ac:spMkLst>
            <pc:docMk/>
            <pc:sldMk cId="2557792572" sldId="1041"/>
            <ac:spMk id="6" creationId="{EEED18A2-2E8C-776E-E8E0-178A08B081F0}"/>
          </ac:spMkLst>
        </pc:spChg>
      </pc:sldChg>
      <pc:sldChg chg="del">
        <pc:chgData name="Annastiina Kettunen" userId="0fec44105e001c83" providerId="LiveId" clId="{A7E7A65D-796B-4C0C-B577-7540C30AD2CA}" dt="2025-04-09T20:23:41.233" v="13" actId="47"/>
        <pc:sldMkLst>
          <pc:docMk/>
          <pc:sldMk cId="3610097419" sldId="1044"/>
        </pc:sldMkLst>
      </pc:sldChg>
    </pc:docChg>
  </pc:docChgLst>
  <pc:docChgLst>
    <pc:chgData name="Annastiina Kettunen" userId="0fec44105e001c83" providerId="LiveId" clId="{782649D1-CB97-4CBC-A638-83418DFB1290}"/>
    <pc:docChg chg="undo custSel addSld delSld modSld sldOrd delMainMaster modSection">
      <pc:chgData name="Annastiina Kettunen" userId="0fec44105e001c83" providerId="LiveId" clId="{782649D1-CB97-4CBC-A638-83418DFB1290}" dt="2025-02-27T10:55:04.582" v="469" actId="20577"/>
      <pc:docMkLst>
        <pc:docMk/>
      </pc:docMkLst>
      <pc:sldChg chg="del">
        <pc:chgData name="Annastiina Kettunen" userId="0fec44105e001c83" providerId="LiveId" clId="{782649D1-CB97-4CBC-A638-83418DFB1290}" dt="2024-02-08T13:13:40.249" v="0" actId="2696"/>
        <pc:sldMkLst>
          <pc:docMk/>
          <pc:sldMk cId="2604471227" sldId="288"/>
        </pc:sldMkLst>
      </pc:sldChg>
      <pc:sldChg chg="del">
        <pc:chgData name="Annastiina Kettunen" userId="0fec44105e001c83" providerId="LiveId" clId="{782649D1-CB97-4CBC-A638-83418DFB1290}" dt="2024-02-08T13:13:40.249" v="0" actId="2696"/>
        <pc:sldMkLst>
          <pc:docMk/>
          <pc:sldMk cId="593576813" sldId="289"/>
        </pc:sldMkLst>
      </pc:sldChg>
      <pc:sldChg chg="del">
        <pc:chgData name="Annastiina Kettunen" userId="0fec44105e001c83" providerId="LiveId" clId="{782649D1-CB97-4CBC-A638-83418DFB1290}" dt="2024-02-08T13:13:40.249" v="0" actId="2696"/>
        <pc:sldMkLst>
          <pc:docMk/>
          <pc:sldMk cId="4257433991" sldId="290"/>
        </pc:sldMkLst>
      </pc:sldChg>
      <pc:sldChg chg="addSp modSp modNotesTx">
        <pc:chgData name="Annastiina Kettunen" userId="0fec44105e001c83" providerId="LiveId" clId="{782649D1-CB97-4CBC-A638-83418DFB1290}" dt="2025-01-30T10:50:43.430" v="404"/>
        <pc:sldMkLst>
          <pc:docMk/>
          <pc:sldMk cId="1106211926" sldId="423"/>
        </pc:sldMkLst>
        <pc:spChg chg="add mod">
          <ac:chgData name="Annastiina Kettunen" userId="0fec44105e001c83" providerId="LiveId" clId="{782649D1-CB97-4CBC-A638-83418DFB1290}" dt="2025-01-30T10:50:43.430" v="404"/>
          <ac:spMkLst>
            <pc:docMk/>
            <pc:sldMk cId="1106211926" sldId="423"/>
            <ac:spMk id="4" creationId="{790CAB30-B739-E1C9-8FDA-91973D245BA9}"/>
          </ac:spMkLst>
        </pc:spChg>
        <pc:picChg chg="add mod">
          <ac:chgData name="Annastiina Kettunen" userId="0fec44105e001c83" providerId="LiveId" clId="{782649D1-CB97-4CBC-A638-83418DFB1290}" dt="2025-01-30T10:50:43.430" v="404"/>
          <ac:picMkLst>
            <pc:docMk/>
            <pc:sldMk cId="1106211926" sldId="423"/>
            <ac:picMk id="5" creationId="{373920CF-9F05-F2A1-B289-25E1E9BD8175}"/>
          </ac:picMkLst>
        </pc:picChg>
      </pc:sldChg>
      <pc:sldChg chg="modNotesTx">
        <pc:chgData name="Annastiina Kettunen" userId="0fec44105e001c83" providerId="LiveId" clId="{782649D1-CB97-4CBC-A638-83418DFB1290}" dt="2024-02-08T13:20:26.362" v="186" actId="20577"/>
        <pc:sldMkLst>
          <pc:docMk/>
          <pc:sldMk cId="1891363558" sldId="424"/>
        </pc:sldMkLst>
      </pc:sldChg>
      <pc:sldChg chg="modNotesTx">
        <pc:chgData name="Annastiina Kettunen" userId="0fec44105e001c83" providerId="LiveId" clId="{782649D1-CB97-4CBC-A638-83418DFB1290}" dt="2024-02-08T13:20:20.318" v="185" actId="20577"/>
        <pc:sldMkLst>
          <pc:docMk/>
          <pc:sldMk cId="850377601" sldId="425"/>
        </pc:sldMkLst>
      </pc:sldChg>
      <pc:sldChg chg="add del">
        <pc:chgData name="Annastiina Kettunen" userId="0fec44105e001c83" providerId="LiveId" clId="{782649D1-CB97-4CBC-A638-83418DFB1290}" dt="2024-11-28T11:00:15.551" v="388" actId="47"/>
        <pc:sldMkLst>
          <pc:docMk/>
          <pc:sldMk cId="2300463690" sldId="900"/>
        </pc:sldMkLst>
      </pc:sldChg>
      <pc:sldChg chg="del">
        <pc:chgData name="Annastiina Kettunen" userId="0fec44105e001c83" providerId="LiveId" clId="{782649D1-CB97-4CBC-A638-83418DFB1290}" dt="2024-02-08T13:13:40.249" v="0" actId="2696"/>
        <pc:sldMkLst>
          <pc:docMk/>
          <pc:sldMk cId="1783970339" sldId="901"/>
        </pc:sldMkLst>
      </pc:sldChg>
      <pc:sldChg chg="del">
        <pc:chgData name="Annastiina Kettunen" userId="0fec44105e001c83" providerId="LiveId" clId="{782649D1-CB97-4CBC-A638-83418DFB1290}" dt="2024-02-08T13:20:49.262" v="190" actId="47"/>
        <pc:sldMkLst>
          <pc:docMk/>
          <pc:sldMk cId="1019914189" sldId="923"/>
        </pc:sldMkLst>
      </pc:sldChg>
      <pc:sldChg chg="del">
        <pc:chgData name="Annastiina Kettunen" userId="0fec44105e001c83" providerId="LiveId" clId="{782649D1-CB97-4CBC-A638-83418DFB1290}" dt="2024-02-08T13:13:40.249" v="0" actId="2696"/>
        <pc:sldMkLst>
          <pc:docMk/>
          <pc:sldMk cId="1556164988" sldId="934"/>
        </pc:sldMkLst>
      </pc:sldChg>
      <pc:sldChg chg="del">
        <pc:chgData name="Annastiina Kettunen" userId="0fec44105e001c83" providerId="LiveId" clId="{782649D1-CB97-4CBC-A638-83418DFB1290}" dt="2024-02-08T13:13:40.249" v="0" actId="2696"/>
        <pc:sldMkLst>
          <pc:docMk/>
          <pc:sldMk cId="2425725375" sldId="935"/>
        </pc:sldMkLst>
      </pc:sldChg>
      <pc:sldChg chg="del">
        <pc:chgData name="Annastiina Kettunen" userId="0fec44105e001c83" providerId="LiveId" clId="{782649D1-CB97-4CBC-A638-83418DFB1290}" dt="2024-02-08T13:13:40.249" v="0" actId="2696"/>
        <pc:sldMkLst>
          <pc:docMk/>
          <pc:sldMk cId="3144109938" sldId="936"/>
        </pc:sldMkLst>
      </pc:sldChg>
      <pc:sldChg chg="del">
        <pc:chgData name="Annastiina Kettunen" userId="0fec44105e001c83" providerId="LiveId" clId="{782649D1-CB97-4CBC-A638-83418DFB1290}" dt="2024-02-08T13:20:36.561" v="187" actId="47"/>
        <pc:sldMkLst>
          <pc:docMk/>
          <pc:sldMk cId="1548987252" sldId="937"/>
        </pc:sldMkLst>
      </pc:sldChg>
      <pc:sldChg chg="del">
        <pc:chgData name="Annastiina Kettunen" userId="0fec44105e001c83" providerId="LiveId" clId="{782649D1-CB97-4CBC-A638-83418DFB1290}" dt="2024-02-08T13:20:39.598" v="188" actId="47"/>
        <pc:sldMkLst>
          <pc:docMk/>
          <pc:sldMk cId="1325543147" sldId="938"/>
        </pc:sldMkLst>
      </pc:sldChg>
      <pc:sldChg chg="del">
        <pc:chgData name="Annastiina Kettunen" userId="0fec44105e001c83" providerId="LiveId" clId="{782649D1-CB97-4CBC-A638-83418DFB1290}" dt="2024-02-08T13:20:39.598" v="188" actId="47"/>
        <pc:sldMkLst>
          <pc:docMk/>
          <pc:sldMk cId="3845494652" sldId="939"/>
        </pc:sldMkLst>
      </pc:sldChg>
      <pc:sldChg chg="del">
        <pc:chgData name="Annastiina Kettunen" userId="0fec44105e001c83" providerId="LiveId" clId="{782649D1-CB97-4CBC-A638-83418DFB1290}" dt="2024-02-08T13:20:36.561" v="187" actId="47"/>
        <pc:sldMkLst>
          <pc:docMk/>
          <pc:sldMk cId="3809533706" sldId="941"/>
        </pc:sldMkLst>
      </pc:sldChg>
      <pc:sldChg chg="del">
        <pc:chgData name="Annastiina Kettunen" userId="0fec44105e001c83" providerId="LiveId" clId="{782649D1-CB97-4CBC-A638-83418DFB1290}" dt="2024-02-08T13:13:40.249" v="0" actId="2696"/>
        <pc:sldMkLst>
          <pc:docMk/>
          <pc:sldMk cId="3938728372" sldId="942"/>
        </pc:sldMkLst>
      </pc:sldChg>
      <pc:sldChg chg="addSp modSp add mod">
        <pc:chgData name="Annastiina Kettunen" userId="0fec44105e001c83" providerId="LiveId" clId="{782649D1-CB97-4CBC-A638-83418DFB1290}" dt="2025-02-27T10:55:04.582" v="469" actId="20577"/>
        <pc:sldMkLst>
          <pc:docMk/>
          <pc:sldMk cId="544311705" sldId="944"/>
        </pc:sldMkLst>
      </pc:sldChg>
      <pc:sldChg chg="del">
        <pc:chgData name="Annastiina Kettunen" userId="0fec44105e001c83" providerId="LiveId" clId="{782649D1-CB97-4CBC-A638-83418DFB1290}" dt="2024-02-08T13:13:40.249" v="0" actId="2696"/>
        <pc:sldMkLst>
          <pc:docMk/>
          <pc:sldMk cId="1354114157" sldId="945"/>
        </pc:sldMkLst>
      </pc:sldChg>
      <pc:sldChg chg="del">
        <pc:chgData name="Annastiina Kettunen" userId="0fec44105e001c83" providerId="LiveId" clId="{782649D1-CB97-4CBC-A638-83418DFB1290}" dt="2024-02-08T13:13:40.249" v="0" actId="2696"/>
        <pc:sldMkLst>
          <pc:docMk/>
          <pc:sldMk cId="3957433606" sldId="952"/>
        </pc:sldMkLst>
      </pc:sldChg>
      <pc:sldChg chg="del">
        <pc:chgData name="Annastiina Kettunen" userId="0fec44105e001c83" providerId="LiveId" clId="{782649D1-CB97-4CBC-A638-83418DFB1290}" dt="2024-02-08T13:13:40.249" v="0" actId="2696"/>
        <pc:sldMkLst>
          <pc:docMk/>
          <pc:sldMk cId="2578447601" sldId="962"/>
        </pc:sldMkLst>
      </pc:sldChg>
      <pc:sldChg chg="del">
        <pc:chgData name="Annastiina Kettunen" userId="0fec44105e001c83" providerId="LiveId" clId="{782649D1-CB97-4CBC-A638-83418DFB1290}" dt="2024-02-08T13:13:40.249" v="0" actId="2696"/>
        <pc:sldMkLst>
          <pc:docMk/>
          <pc:sldMk cId="494357415" sldId="964"/>
        </pc:sldMkLst>
      </pc:sldChg>
      <pc:sldChg chg="del">
        <pc:chgData name="Annastiina Kettunen" userId="0fec44105e001c83" providerId="LiveId" clId="{782649D1-CB97-4CBC-A638-83418DFB1290}" dt="2024-02-08T13:20:47.616" v="189" actId="47"/>
        <pc:sldMkLst>
          <pc:docMk/>
          <pc:sldMk cId="2144881029" sldId="965"/>
        </pc:sldMkLst>
      </pc:sldChg>
      <pc:sldChg chg="add del">
        <pc:chgData name="Annastiina Kettunen" userId="0fec44105e001c83" providerId="LiveId" clId="{782649D1-CB97-4CBC-A638-83418DFB1290}" dt="2024-11-28T10:59:05.264" v="387"/>
        <pc:sldMkLst>
          <pc:docMk/>
          <pc:sldMk cId="4111543060" sldId="966"/>
        </pc:sldMkLst>
      </pc:sldChg>
      <pc:sldChg chg="del">
        <pc:chgData name="Annastiina Kettunen" userId="0fec44105e001c83" providerId="LiveId" clId="{782649D1-CB97-4CBC-A638-83418DFB1290}" dt="2024-02-08T13:13:40.249" v="0" actId="2696"/>
        <pc:sldMkLst>
          <pc:docMk/>
          <pc:sldMk cId="1964171246" sldId="967"/>
        </pc:sldMkLst>
      </pc:sldChg>
      <pc:sldChg chg="del">
        <pc:chgData name="Annastiina Kettunen" userId="0fec44105e001c83" providerId="LiveId" clId="{782649D1-CB97-4CBC-A638-83418DFB1290}" dt="2024-02-08T13:13:40.249" v="0" actId="2696"/>
        <pc:sldMkLst>
          <pc:docMk/>
          <pc:sldMk cId="891699381" sldId="973"/>
        </pc:sldMkLst>
      </pc:sldChg>
      <pc:sldChg chg="del">
        <pc:chgData name="Annastiina Kettunen" userId="0fec44105e001c83" providerId="LiveId" clId="{782649D1-CB97-4CBC-A638-83418DFB1290}" dt="2024-02-08T13:13:40.249" v="0" actId="2696"/>
        <pc:sldMkLst>
          <pc:docMk/>
          <pc:sldMk cId="3435922373" sldId="976"/>
        </pc:sldMkLst>
      </pc:sldChg>
      <pc:sldChg chg="del">
        <pc:chgData name="Annastiina Kettunen" userId="0fec44105e001c83" providerId="LiveId" clId="{782649D1-CB97-4CBC-A638-83418DFB1290}" dt="2024-02-08T13:13:40.249" v="0" actId="2696"/>
        <pc:sldMkLst>
          <pc:docMk/>
          <pc:sldMk cId="2367950389" sldId="977"/>
        </pc:sldMkLst>
      </pc:sldChg>
      <pc:sldChg chg="del">
        <pc:chgData name="Annastiina Kettunen" userId="0fec44105e001c83" providerId="LiveId" clId="{782649D1-CB97-4CBC-A638-83418DFB1290}" dt="2024-02-08T13:13:40.249" v="0" actId="2696"/>
        <pc:sldMkLst>
          <pc:docMk/>
          <pc:sldMk cId="3155728527" sldId="978"/>
        </pc:sldMkLst>
      </pc:sldChg>
      <pc:sldChg chg="del">
        <pc:chgData name="Annastiina Kettunen" userId="0fec44105e001c83" providerId="LiveId" clId="{782649D1-CB97-4CBC-A638-83418DFB1290}" dt="2024-02-08T13:13:40.249" v="0" actId="2696"/>
        <pc:sldMkLst>
          <pc:docMk/>
          <pc:sldMk cId="794950254" sldId="979"/>
        </pc:sldMkLst>
      </pc:sldChg>
      <pc:sldChg chg="del">
        <pc:chgData name="Annastiina Kettunen" userId="0fec44105e001c83" providerId="LiveId" clId="{782649D1-CB97-4CBC-A638-83418DFB1290}" dt="2024-02-08T13:13:40.249" v="0" actId="2696"/>
        <pc:sldMkLst>
          <pc:docMk/>
          <pc:sldMk cId="1672256621" sldId="980"/>
        </pc:sldMkLst>
      </pc:sldChg>
      <pc:sldChg chg="modNotesTx">
        <pc:chgData name="Annastiina Kettunen" userId="0fec44105e001c83" providerId="LiveId" clId="{782649D1-CB97-4CBC-A638-83418DFB1290}" dt="2024-02-08T13:19:33.027" v="180" actId="20577"/>
        <pc:sldMkLst>
          <pc:docMk/>
          <pc:sldMk cId="0" sldId="991"/>
        </pc:sldMkLst>
      </pc:sldChg>
      <pc:sldChg chg="delSp del mod">
        <pc:chgData name="Annastiina Kettunen" userId="0fec44105e001c83" providerId="LiveId" clId="{782649D1-CB97-4CBC-A638-83418DFB1290}" dt="2024-09-26T09:57:10.643" v="331" actId="47"/>
        <pc:sldMkLst>
          <pc:docMk/>
          <pc:sldMk cId="2119330516" sldId="994"/>
        </pc:sldMkLst>
      </pc:sldChg>
      <pc:sldChg chg="del">
        <pc:chgData name="Annastiina Kettunen" userId="0fec44105e001c83" providerId="LiveId" clId="{782649D1-CB97-4CBC-A638-83418DFB1290}" dt="2024-09-26T09:58:34.237" v="348" actId="47"/>
        <pc:sldMkLst>
          <pc:docMk/>
          <pc:sldMk cId="796313237" sldId="995"/>
        </pc:sldMkLst>
      </pc:sldChg>
      <pc:sldChg chg="del">
        <pc:chgData name="Annastiina Kettunen" userId="0fec44105e001c83" providerId="LiveId" clId="{782649D1-CB97-4CBC-A638-83418DFB1290}" dt="2024-09-26T09:58:27.155" v="347" actId="47"/>
        <pc:sldMkLst>
          <pc:docMk/>
          <pc:sldMk cId="2683409074" sldId="996"/>
        </pc:sldMkLst>
      </pc:sldChg>
      <pc:sldChg chg="del">
        <pc:chgData name="Annastiina Kettunen" userId="0fec44105e001c83" providerId="LiveId" clId="{782649D1-CB97-4CBC-A638-83418DFB1290}" dt="2024-02-08T13:20:53.186" v="191" actId="47"/>
        <pc:sldMkLst>
          <pc:docMk/>
          <pc:sldMk cId="3767678515" sldId="997"/>
        </pc:sldMkLst>
      </pc:sldChg>
      <pc:sldChg chg="modNotesTx">
        <pc:chgData name="Annastiina Kettunen" userId="0fec44105e001c83" providerId="LiveId" clId="{782649D1-CB97-4CBC-A638-83418DFB1290}" dt="2024-02-08T13:18:25.205" v="171" actId="20577"/>
        <pc:sldMkLst>
          <pc:docMk/>
          <pc:sldMk cId="1661892857" sldId="1002"/>
        </pc:sldMkLst>
      </pc:sldChg>
      <pc:sldChg chg="modSp mod modNotesTx">
        <pc:chgData name="Annastiina Kettunen" userId="0fec44105e001c83" providerId="LiveId" clId="{782649D1-CB97-4CBC-A638-83418DFB1290}" dt="2025-01-30T13:12:31.382" v="445" actId="20577"/>
        <pc:sldMkLst>
          <pc:docMk/>
          <pc:sldMk cId="3773673519" sldId="1004"/>
        </pc:sldMkLst>
        <pc:spChg chg="mod">
          <ac:chgData name="Annastiina Kettunen" userId="0fec44105e001c83" providerId="LiveId" clId="{782649D1-CB97-4CBC-A638-83418DFB1290}" dt="2025-01-30T13:12:31.382" v="445" actId="20577"/>
          <ac:spMkLst>
            <pc:docMk/>
            <pc:sldMk cId="3773673519" sldId="1004"/>
            <ac:spMk id="3" creationId="{00000000-0000-0000-0000-000000000000}"/>
          </ac:spMkLst>
        </pc:spChg>
      </pc:sldChg>
      <pc:sldChg chg="modSp mod">
        <pc:chgData name="Annastiina Kettunen" userId="0fec44105e001c83" providerId="LiveId" clId="{782649D1-CB97-4CBC-A638-83418DFB1290}" dt="2024-09-13T19:43:58" v="298" actId="20577"/>
        <pc:sldMkLst>
          <pc:docMk/>
          <pc:sldMk cId="2258997249" sldId="1008"/>
        </pc:sldMkLst>
      </pc:sldChg>
      <pc:sldChg chg="del">
        <pc:chgData name="Annastiina Kettunen" userId="0fec44105e001c83" providerId="LiveId" clId="{782649D1-CB97-4CBC-A638-83418DFB1290}" dt="2024-02-08T13:13:40.249" v="0" actId="2696"/>
        <pc:sldMkLst>
          <pc:docMk/>
          <pc:sldMk cId="1276154586" sldId="1009"/>
        </pc:sldMkLst>
      </pc:sldChg>
      <pc:sldChg chg="del">
        <pc:chgData name="Annastiina Kettunen" userId="0fec44105e001c83" providerId="LiveId" clId="{782649D1-CB97-4CBC-A638-83418DFB1290}" dt="2024-02-08T13:13:40.249" v="0" actId="2696"/>
        <pc:sldMkLst>
          <pc:docMk/>
          <pc:sldMk cId="562943245" sldId="1016"/>
        </pc:sldMkLst>
      </pc:sldChg>
      <pc:sldChg chg="del">
        <pc:chgData name="Annastiina Kettunen" userId="0fec44105e001c83" providerId="LiveId" clId="{782649D1-CB97-4CBC-A638-83418DFB1290}" dt="2024-02-08T13:13:40.249" v="0" actId="2696"/>
        <pc:sldMkLst>
          <pc:docMk/>
          <pc:sldMk cId="2817950033" sldId="1017"/>
        </pc:sldMkLst>
      </pc:sldChg>
      <pc:sldChg chg="del">
        <pc:chgData name="Annastiina Kettunen" userId="0fec44105e001c83" providerId="LiveId" clId="{782649D1-CB97-4CBC-A638-83418DFB1290}" dt="2024-02-08T13:13:40.249" v="0" actId="2696"/>
        <pc:sldMkLst>
          <pc:docMk/>
          <pc:sldMk cId="162954486" sldId="1021"/>
        </pc:sldMkLst>
      </pc:sldChg>
      <pc:sldChg chg="del">
        <pc:chgData name="Annastiina Kettunen" userId="0fec44105e001c83" providerId="LiveId" clId="{782649D1-CB97-4CBC-A638-83418DFB1290}" dt="2024-02-08T13:13:40.249" v="0" actId="2696"/>
        <pc:sldMkLst>
          <pc:docMk/>
          <pc:sldMk cId="1754219101" sldId="1023"/>
        </pc:sldMkLst>
      </pc:sldChg>
      <pc:sldChg chg="del">
        <pc:chgData name="Annastiina Kettunen" userId="0fec44105e001c83" providerId="LiveId" clId="{782649D1-CB97-4CBC-A638-83418DFB1290}" dt="2024-02-08T13:20:47.616" v="189" actId="47"/>
        <pc:sldMkLst>
          <pc:docMk/>
          <pc:sldMk cId="4043128359" sldId="1024"/>
        </pc:sldMkLst>
      </pc:sldChg>
      <pc:sldChg chg="add del">
        <pc:chgData name="Annastiina Kettunen" userId="0fec44105e001c83" providerId="LiveId" clId="{782649D1-CB97-4CBC-A638-83418DFB1290}" dt="2024-11-28T10:59:05.264" v="387"/>
        <pc:sldMkLst>
          <pc:docMk/>
          <pc:sldMk cId="2281251611" sldId="1029"/>
        </pc:sldMkLst>
      </pc:sldChg>
      <pc:sldChg chg="del">
        <pc:chgData name="Annastiina Kettunen" userId="0fec44105e001c83" providerId="LiveId" clId="{782649D1-CB97-4CBC-A638-83418DFB1290}" dt="2024-02-08T13:20:36.561" v="187" actId="47"/>
        <pc:sldMkLst>
          <pc:docMk/>
          <pc:sldMk cId="650001173" sldId="1030"/>
        </pc:sldMkLst>
      </pc:sldChg>
      <pc:sldChg chg="del">
        <pc:chgData name="Annastiina Kettunen" userId="0fec44105e001c83" providerId="LiveId" clId="{782649D1-CB97-4CBC-A638-83418DFB1290}" dt="2024-02-08T13:13:40.249" v="0" actId="2696"/>
        <pc:sldMkLst>
          <pc:docMk/>
          <pc:sldMk cId="1057265628" sldId="1031"/>
        </pc:sldMkLst>
      </pc:sldChg>
      <pc:sldChg chg="del">
        <pc:chgData name="Annastiina Kettunen" userId="0fec44105e001c83" providerId="LiveId" clId="{782649D1-CB97-4CBC-A638-83418DFB1290}" dt="2024-02-08T13:13:40.249" v="0" actId="2696"/>
        <pc:sldMkLst>
          <pc:docMk/>
          <pc:sldMk cId="1340222415" sldId="1032"/>
        </pc:sldMkLst>
      </pc:sldChg>
      <pc:sldChg chg="modSp mod">
        <pc:chgData name="Annastiina Kettunen" userId="0fec44105e001c83" providerId="LiveId" clId="{782649D1-CB97-4CBC-A638-83418DFB1290}" dt="2024-09-26T09:52:06.092" v="326" actId="20577"/>
        <pc:sldMkLst>
          <pc:docMk/>
          <pc:sldMk cId="540149450" sldId="1033"/>
        </pc:sldMkLst>
      </pc:sldChg>
      <pc:sldChg chg="modSp mod modNotesTx">
        <pc:chgData name="Annastiina Kettunen" userId="0fec44105e001c83" providerId="LiveId" clId="{782649D1-CB97-4CBC-A638-83418DFB1290}" dt="2024-10-29T11:44:43.609" v="386" actId="255"/>
        <pc:sldMkLst>
          <pc:docMk/>
          <pc:sldMk cId="2503850222" sldId="1034"/>
        </pc:sldMkLst>
      </pc:sldChg>
      <pc:sldChg chg="del modNotesTx">
        <pc:chgData name="Annastiina Kettunen" userId="0fec44105e001c83" providerId="LiveId" clId="{782649D1-CB97-4CBC-A638-83418DFB1290}" dt="2024-02-08T13:16:19.576" v="29" actId="47"/>
        <pc:sldMkLst>
          <pc:docMk/>
          <pc:sldMk cId="1883434568" sldId="1035"/>
        </pc:sldMkLst>
      </pc:sldChg>
      <pc:sldChg chg="add del">
        <pc:chgData name="Annastiina Kettunen" userId="0fec44105e001c83" providerId="LiveId" clId="{782649D1-CB97-4CBC-A638-83418DFB1290}" dt="2024-11-28T10:59:05.264" v="387"/>
        <pc:sldMkLst>
          <pc:docMk/>
          <pc:sldMk cId="2796742225" sldId="1036"/>
        </pc:sldMkLst>
      </pc:sldChg>
      <pc:sldChg chg="addSp modSp mod modNotesTx">
        <pc:chgData name="Annastiina Kettunen" userId="0fec44105e001c83" providerId="LiveId" clId="{782649D1-CB97-4CBC-A638-83418DFB1290}" dt="2025-01-30T14:00:54.535" v="462" actId="20577"/>
        <pc:sldMkLst>
          <pc:docMk/>
          <pc:sldMk cId="1466424030" sldId="1037"/>
        </pc:sldMkLst>
        <pc:spChg chg="mod">
          <ac:chgData name="Annastiina Kettunen" userId="0fec44105e001c83" providerId="LiveId" clId="{782649D1-CB97-4CBC-A638-83418DFB1290}" dt="2025-01-30T14:00:54.535" v="462" actId="20577"/>
          <ac:spMkLst>
            <pc:docMk/>
            <pc:sldMk cId="1466424030" sldId="1037"/>
            <ac:spMk id="3" creationId="{5CACF1BD-5AC3-40B4-8E98-891F51B97386}"/>
          </ac:spMkLst>
        </pc:spChg>
        <pc:spChg chg="add mod">
          <ac:chgData name="Annastiina Kettunen" userId="0fec44105e001c83" providerId="LiveId" clId="{782649D1-CB97-4CBC-A638-83418DFB1290}" dt="2025-01-30T10:50:48.786" v="405"/>
          <ac:spMkLst>
            <pc:docMk/>
            <pc:sldMk cId="1466424030" sldId="1037"/>
            <ac:spMk id="4" creationId="{58AD188F-8E8C-A6C4-D36A-9D3AA0811CD1}"/>
          </ac:spMkLst>
        </pc:spChg>
        <pc:picChg chg="add mod">
          <ac:chgData name="Annastiina Kettunen" userId="0fec44105e001c83" providerId="LiveId" clId="{782649D1-CB97-4CBC-A638-83418DFB1290}" dt="2025-01-30T10:50:48.786" v="405"/>
          <ac:picMkLst>
            <pc:docMk/>
            <pc:sldMk cId="1466424030" sldId="1037"/>
            <ac:picMk id="5" creationId="{4DE2261F-97CE-5EEA-474A-8AF6449AB030}"/>
          </ac:picMkLst>
        </pc:picChg>
      </pc:sldChg>
      <pc:sldChg chg="addSp modSp new mod">
        <pc:chgData name="Annastiina Kettunen" userId="0fec44105e001c83" providerId="LiveId" clId="{782649D1-CB97-4CBC-A638-83418DFB1290}" dt="2025-01-30T10:50:41.423" v="403"/>
        <pc:sldMkLst>
          <pc:docMk/>
          <pc:sldMk cId="1462546508" sldId="1039"/>
        </pc:sldMkLst>
        <pc:spChg chg="add mod">
          <ac:chgData name="Annastiina Kettunen" userId="0fec44105e001c83" providerId="LiveId" clId="{782649D1-CB97-4CBC-A638-83418DFB1290}" dt="2025-01-30T10:50:41.423" v="403"/>
          <ac:spMkLst>
            <pc:docMk/>
            <pc:sldMk cId="1462546508" sldId="1039"/>
            <ac:spMk id="4" creationId="{63332280-DF04-32C8-F64D-F835D8591B7A}"/>
          </ac:spMkLst>
        </pc:spChg>
        <pc:picChg chg="add mod">
          <ac:chgData name="Annastiina Kettunen" userId="0fec44105e001c83" providerId="LiveId" clId="{782649D1-CB97-4CBC-A638-83418DFB1290}" dt="2025-01-30T10:50:41.423" v="403"/>
          <ac:picMkLst>
            <pc:docMk/>
            <pc:sldMk cId="1462546508" sldId="1039"/>
            <ac:picMk id="5" creationId="{292E646B-7A71-DADF-1D10-4A4075E6047C}"/>
          </ac:picMkLst>
        </pc:picChg>
      </pc:sldChg>
      <pc:sldChg chg="addSp delSp modSp add mod ord">
        <pc:chgData name="Annastiina Kettunen" userId="0fec44105e001c83" providerId="LiveId" clId="{782649D1-CB97-4CBC-A638-83418DFB1290}" dt="2025-01-30T10:50:27.257" v="401"/>
        <pc:sldMkLst>
          <pc:docMk/>
          <pc:sldMk cId="3102582789" sldId="1040"/>
        </pc:sldMkLst>
        <pc:spChg chg="add mod">
          <ac:chgData name="Annastiina Kettunen" userId="0fec44105e001c83" providerId="LiveId" clId="{782649D1-CB97-4CBC-A638-83418DFB1290}" dt="2025-01-30T10:50:27.257" v="401"/>
          <ac:spMkLst>
            <pc:docMk/>
            <pc:sldMk cId="3102582789" sldId="1040"/>
            <ac:spMk id="4" creationId="{0A3DF882-B1F8-ED07-1D0A-006939AAB2F1}"/>
          </ac:spMkLst>
        </pc:spChg>
        <pc:picChg chg="add mod">
          <ac:chgData name="Annastiina Kettunen" userId="0fec44105e001c83" providerId="LiveId" clId="{782649D1-CB97-4CBC-A638-83418DFB1290}" dt="2025-01-30T10:50:27.257" v="401"/>
          <ac:picMkLst>
            <pc:docMk/>
            <pc:sldMk cId="3102582789" sldId="1040"/>
            <ac:picMk id="5" creationId="{35D89DF6-7278-365B-03FD-0AB244B5ABE0}"/>
          </ac:picMkLst>
        </pc:picChg>
      </pc:sldChg>
      <pc:sldChg chg="addSp modSp add mod ord">
        <pc:chgData name="Annastiina Kettunen" userId="0fec44105e001c83" providerId="LiveId" clId="{782649D1-CB97-4CBC-A638-83418DFB1290}" dt="2025-01-30T10:50:35.624" v="402"/>
        <pc:sldMkLst>
          <pc:docMk/>
          <pc:sldMk cId="2557792572" sldId="1041"/>
        </pc:sldMkLst>
        <pc:spChg chg="add mod">
          <ac:chgData name="Annastiina Kettunen" userId="0fec44105e001c83" providerId="LiveId" clId="{782649D1-CB97-4CBC-A638-83418DFB1290}" dt="2025-01-30T10:50:35.624" v="402"/>
          <ac:spMkLst>
            <pc:docMk/>
            <pc:sldMk cId="2557792572" sldId="1041"/>
            <ac:spMk id="4" creationId="{A677BEF2-9D7F-F213-690D-88F962F28C50}"/>
          </ac:spMkLst>
        </pc:spChg>
        <pc:picChg chg="add mod">
          <ac:chgData name="Annastiina Kettunen" userId="0fec44105e001c83" providerId="LiveId" clId="{782649D1-CB97-4CBC-A638-83418DFB1290}" dt="2025-01-30T10:50:35.624" v="402"/>
          <ac:picMkLst>
            <pc:docMk/>
            <pc:sldMk cId="2557792572" sldId="1041"/>
            <ac:picMk id="5" creationId="{6BA857B4-F26E-6D18-F285-FD4C76F08D65}"/>
          </ac:picMkLst>
        </pc:picChg>
      </pc:sldChg>
      <pc:sldChg chg="delSp modSp add del mod">
        <pc:chgData name="Annastiina Kettunen" userId="0fec44105e001c83" providerId="LiveId" clId="{782649D1-CB97-4CBC-A638-83418DFB1290}" dt="2024-09-26T10:18:40.294" v="370" actId="47"/>
        <pc:sldMkLst>
          <pc:docMk/>
          <pc:sldMk cId="3699351695" sldId="1042"/>
        </pc:sldMkLst>
      </pc:sldChg>
      <pc:sldChg chg="add del">
        <pc:chgData name="Annastiina Kettunen" userId="0fec44105e001c83" providerId="LiveId" clId="{782649D1-CB97-4CBC-A638-83418DFB1290}" dt="2025-01-30T13:02:50.388" v="406" actId="47"/>
        <pc:sldMkLst>
          <pc:docMk/>
          <pc:sldMk cId="191072561" sldId="1043"/>
        </pc:sldMkLst>
      </pc:sldChg>
      <pc:sldChg chg="add">
        <pc:chgData name="Annastiina Kettunen" userId="0fec44105e001c83" providerId="LiveId" clId="{782649D1-CB97-4CBC-A638-83418DFB1290}" dt="2024-11-28T10:59:05.264" v="387"/>
        <pc:sldMkLst>
          <pc:docMk/>
          <pc:sldMk cId="3610097419" sldId="1044"/>
        </pc:sldMkLst>
      </pc:sldChg>
      <pc:sldMasterChg chg="delSldLayout">
        <pc:chgData name="Annastiina Kettunen" userId="0fec44105e001c83" providerId="LiveId" clId="{782649D1-CB97-4CBC-A638-83418DFB1290}" dt="2024-02-08T13:20:47.616" v="189" actId="47"/>
        <pc:sldMasterMkLst>
          <pc:docMk/>
          <pc:sldMasterMk cId="0" sldId="2147483649"/>
        </pc:sldMasterMkLst>
        <pc:sldLayoutChg chg="del">
          <pc:chgData name="Annastiina Kettunen" userId="0fec44105e001c83" providerId="LiveId" clId="{782649D1-CB97-4CBC-A638-83418DFB1290}" dt="2024-02-08T13:13:40.249" v="0" actId="2696"/>
          <pc:sldLayoutMkLst>
            <pc:docMk/>
            <pc:sldMasterMk cId="0" sldId="2147483649"/>
            <pc:sldLayoutMk cId="1339622622" sldId="2147483717"/>
          </pc:sldLayoutMkLst>
        </pc:sldLayoutChg>
        <pc:sldLayoutChg chg="del">
          <pc:chgData name="Annastiina Kettunen" userId="0fec44105e001c83" providerId="LiveId" clId="{782649D1-CB97-4CBC-A638-83418DFB1290}" dt="2024-02-08T13:20:47.616" v="189" actId="47"/>
          <pc:sldLayoutMkLst>
            <pc:docMk/>
            <pc:sldMasterMk cId="0" sldId="2147483649"/>
            <pc:sldLayoutMk cId="2444147570" sldId="2147483733"/>
          </pc:sldLayoutMkLst>
        </pc:sldLayoutChg>
      </pc:sldMasterChg>
      <pc:sldMasterChg chg="del delSldLayout">
        <pc:chgData name="Annastiina Kettunen" userId="0fec44105e001c83" providerId="LiveId" clId="{782649D1-CB97-4CBC-A638-83418DFB1290}" dt="2024-02-08T13:13:40.249" v="0" actId="2696"/>
        <pc:sldMasterMkLst>
          <pc:docMk/>
          <pc:sldMasterMk cId="3052028720" sldId="2147483719"/>
        </pc:sldMasterMkLst>
        <pc:sldLayoutChg chg="del">
          <pc:chgData name="Annastiina Kettunen" userId="0fec44105e001c83" providerId="LiveId" clId="{782649D1-CB97-4CBC-A638-83418DFB1290}" dt="2024-02-08T13:13:40.249" v="0" actId="2696"/>
          <pc:sldLayoutMkLst>
            <pc:docMk/>
            <pc:sldMasterMk cId="3052028720" sldId="2147483719"/>
            <pc:sldLayoutMk cId="129353301" sldId="2147483720"/>
          </pc:sldLayoutMkLst>
        </pc:sldLayoutChg>
        <pc:sldLayoutChg chg="del">
          <pc:chgData name="Annastiina Kettunen" userId="0fec44105e001c83" providerId="LiveId" clId="{782649D1-CB97-4CBC-A638-83418DFB1290}" dt="2024-02-08T13:13:40.249" v="0" actId="2696"/>
          <pc:sldLayoutMkLst>
            <pc:docMk/>
            <pc:sldMasterMk cId="3052028720" sldId="2147483719"/>
            <pc:sldLayoutMk cId="1874341149" sldId="2147483721"/>
          </pc:sldLayoutMkLst>
        </pc:sldLayoutChg>
        <pc:sldLayoutChg chg="del">
          <pc:chgData name="Annastiina Kettunen" userId="0fec44105e001c83" providerId="LiveId" clId="{782649D1-CB97-4CBC-A638-83418DFB1290}" dt="2024-02-08T13:13:40.249" v="0" actId="2696"/>
          <pc:sldLayoutMkLst>
            <pc:docMk/>
            <pc:sldMasterMk cId="3052028720" sldId="2147483719"/>
            <pc:sldLayoutMk cId="4241458426" sldId="2147483722"/>
          </pc:sldLayoutMkLst>
        </pc:sldLayoutChg>
        <pc:sldLayoutChg chg="del">
          <pc:chgData name="Annastiina Kettunen" userId="0fec44105e001c83" providerId="LiveId" clId="{782649D1-CB97-4CBC-A638-83418DFB1290}" dt="2024-02-08T13:13:40.249" v="0" actId="2696"/>
          <pc:sldLayoutMkLst>
            <pc:docMk/>
            <pc:sldMasterMk cId="3052028720" sldId="2147483719"/>
            <pc:sldLayoutMk cId="3343196360" sldId="2147483723"/>
          </pc:sldLayoutMkLst>
        </pc:sldLayoutChg>
        <pc:sldLayoutChg chg="del">
          <pc:chgData name="Annastiina Kettunen" userId="0fec44105e001c83" providerId="LiveId" clId="{782649D1-CB97-4CBC-A638-83418DFB1290}" dt="2024-02-08T13:13:40.249" v="0" actId="2696"/>
          <pc:sldLayoutMkLst>
            <pc:docMk/>
            <pc:sldMasterMk cId="3052028720" sldId="2147483719"/>
            <pc:sldLayoutMk cId="3547086476" sldId="2147483724"/>
          </pc:sldLayoutMkLst>
        </pc:sldLayoutChg>
        <pc:sldLayoutChg chg="del">
          <pc:chgData name="Annastiina Kettunen" userId="0fec44105e001c83" providerId="LiveId" clId="{782649D1-CB97-4CBC-A638-83418DFB1290}" dt="2024-02-08T13:13:40.249" v="0" actId="2696"/>
          <pc:sldLayoutMkLst>
            <pc:docMk/>
            <pc:sldMasterMk cId="3052028720" sldId="2147483719"/>
            <pc:sldLayoutMk cId="1848604263" sldId="2147483725"/>
          </pc:sldLayoutMkLst>
        </pc:sldLayoutChg>
        <pc:sldLayoutChg chg="del">
          <pc:chgData name="Annastiina Kettunen" userId="0fec44105e001c83" providerId="LiveId" clId="{782649D1-CB97-4CBC-A638-83418DFB1290}" dt="2024-02-08T13:13:40.249" v="0" actId="2696"/>
          <pc:sldLayoutMkLst>
            <pc:docMk/>
            <pc:sldMasterMk cId="3052028720" sldId="2147483719"/>
            <pc:sldLayoutMk cId="897928068" sldId="2147483726"/>
          </pc:sldLayoutMkLst>
        </pc:sldLayoutChg>
        <pc:sldLayoutChg chg="del">
          <pc:chgData name="Annastiina Kettunen" userId="0fec44105e001c83" providerId="LiveId" clId="{782649D1-CB97-4CBC-A638-83418DFB1290}" dt="2024-02-08T13:13:40.249" v="0" actId="2696"/>
          <pc:sldLayoutMkLst>
            <pc:docMk/>
            <pc:sldMasterMk cId="3052028720" sldId="2147483719"/>
            <pc:sldLayoutMk cId="4194490492" sldId="2147483727"/>
          </pc:sldLayoutMkLst>
        </pc:sldLayoutChg>
        <pc:sldLayoutChg chg="del">
          <pc:chgData name="Annastiina Kettunen" userId="0fec44105e001c83" providerId="LiveId" clId="{782649D1-CB97-4CBC-A638-83418DFB1290}" dt="2024-02-08T13:13:40.249" v="0" actId="2696"/>
          <pc:sldLayoutMkLst>
            <pc:docMk/>
            <pc:sldMasterMk cId="3052028720" sldId="2147483719"/>
            <pc:sldLayoutMk cId="3379035149" sldId="2147483728"/>
          </pc:sldLayoutMkLst>
        </pc:sldLayoutChg>
        <pc:sldLayoutChg chg="del">
          <pc:chgData name="Annastiina Kettunen" userId="0fec44105e001c83" providerId="LiveId" clId="{782649D1-CB97-4CBC-A638-83418DFB1290}" dt="2024-02-08T13:13:40.249" v="0" actId="2696"/>
          <pc:sldLayoutMkLst>
            <pc:docMk/>
            <pc:sldMasterMk cId="3052028720" sldId="2147483719"/>
            <pc:sldLayoutMk cId="2922726443" sldId="2147483729"/>
          </pc:sldLayoutMkLst>
        </pc:sldLayoutChg>
        <pc:sldLayoutChg chg="del">
          <pc:chgData name="Annastiina Kettunen" userId="0fec44105e001c83" providerId="LiveId" clId="{782649D1-CB97-4CBC-A638-83418DFB1290}" dt="2024-02-08T13:13:40.249" v="0" actId="2696"/>
          <pc:sldLayoutMkLst>
            <pc:docMk/>
            <pc:sldMasterMk cId="3052028720" sldId="2147483719"/>
            <pc:sldLayoutMk cId="1452703174" sldId="2147483730"/>
          </pc:sldLayoutMkLst>
        </pc:sldLayoutChg>
      </pc:sldMasterChg>
    </pc:docChg>
  </pc:docChgLst>
  <pc:docChgLst>
    <pc:chgData name="Annastiina Kettunen" userId="0fec44105e001c83" providerId="LiveId" clId="{642C4918-989D-427C-8B0D-009C2A96A154}"/>
    <pc:docChg chg="undo redo custSel addSld delSld modSld sldOrd modSection">
      <pc:chgData name="Annastiina Kettunen" userId="0fec44105e001c83" providerId="LiveId" clId="{642C4918-989D-427C-8B0D-009C2A96A154}" dt="2023-05-29T21:52:16.049" v="457" actId="20577"/>
      <pc:docMkLst>
        <pc:docMk/>
      </pc:docMkLst>
      <pc:sldChg chg="addSp modSp">
        <pc:chgData name="Annastiina Kettunen" userId="0fec44105e001c83" providerId="LiveId" clId="{642C4918-989D-427C-8B0D-009C2A96A154}" dt="2023-05-29T21:45:38.652" v="338"/>
        <pc:sldMkLst>
          <pc:docMk/>
          <pc:sldMk cId="2604471227" sldId="288"/>
        </pc:sldMkLst>
      </pc:sldChg>
      <pc:sldChg chg="addSp modSp">
        <pc:chgData name="Annastiina Kettunen" userId="0fec44105e001c83" providerId="LiveId" clId="{642C4918-989D-427C-8B0D-009C2A96A154}" dt="2023-05-29T21:45:34.757" v="336"/>
        <pc:sldMkLst>
          <pc:docMk/>
          <pc:sldMk cId="593576813" sldId="289"/>
        </pc:sldMkLst>
      </pc:sldChg>
      <pc:sldChg chg="del">
        <pc:chgData name="Annastiina Kettunen" userId="0fec44105e001c83" providerId="LiveId" clId="{642C4918-989D-427C-8B0D-009C2A96A154}" dt="2023-05-29T21:43:37.113" v="311" actId="47"/>
        <pc:sldMkLst>
          <pc:docMk/>
          <pc:sldMk cId="2608511728" sldId="894"/>
        </pc:sldMkLst>
      </pc:sldChg>
      <pc:sldChg chg="addSp modSp">
        <pc:chgData name="Annastiina Kettunen" userId="0fec44105e001c83" providerId="LiveId" clId="{642C4918-989D-427C-8B0D-009C2A96A154}" dt="2023-05-29T21:45:59.256" v="345"/>
        <pc:sldMkLst>
          <pc:docMk/>
          <pc:sldMk cId="2300463690" sldId="900"/>
        </pc:sldMkLst>
      </pc:sldChg>
      <pc:sldChg chg="addSp modSp mod">
        <pc:chgData name="Annastiina Kettunen" userId="0fec44105e001c83" providerId="LiveId" clId="{642C4918-989D-427C-8B0D-009C2A96A154}" dt="2023-05-29T21:45:15.172" v="328"/>
        <pc:sldMkLst>
          <pc:docMk/>
          <pc:sldMk cId="1783970339" sldId="901"/>
        </pc:sldMkLst>
      </pc:sldChg>
      <pc:sldChg chg="addSp modSp">
        <pc:chgData name="Annastiina Kettunen" userId="0fec44105e001c83" providerId="LiveId" clId="{642C4918-989D-427C-8B0D-009C2A96A154}" dt="2023-05-29T21:46:05.260" v="347"/>
        <pc:sldMkLst>
          <pc:docMk/>
          <pc:sldMk cId="1019914189" sldId="923"/>
        </pc:sldMkLst>
      </pc:sldChg>
      <pc:sldChg chg="del">
        <pc:chgData name="Annastiina Kettunen" userId="0fec44105e001c83" providerId="LiveId" clId="{642C4918-989D-427C-8B0D-009C2A96A154}" dt="2023-05-29T21:46:10.006" v="349" actId="47"/>
        <pc:sldMkLst>
          <pc:docMk/>
          <pc:sldMk cId="2609720422" sldId="932"/>
        </pc:sldMkLst>
      </pc:sldChg>
      <pc:sldChg chg="addSp modSp">
        <pc:chgData name="Annastiina Kettunen" userId="0fec44105e001c83" providerId="LiveId" clId="{642C4918-989D-427C-8B0D-009C2A96A154}" dt="2023-05-29T21:44:50.813" v="319"/>
        <pc:sldMkLst>
          <pc:docMk/>
          <pc:sldMk cId="1556164988" sldId="934"/>
        </pc:sldMkLst>
      </pc:sldChg>
      <pc:sldChg chg="addSp modSp">
        <pc:chgData name="Annastiina Kettunen" userId="0fec44105e001c83" providerId="LiveId" clId="{642C4918-989D-427C-8B0D-009C2A96A154}" dt="2023-05-29T21:44:57.826" v="321"/>
        <pc:sldMkLst>
          <pc:docMk/>
          <pc:sldMk cId="2425725375" sldId="935"/>
        </pc:sldMkLst>
      </pc:sldChg>
      <pc:sldChg chg="addSp modSp mod">
        <pc:chgData name="Annastiina Kettunen" userId="0fec44105e001c83" providerId="LiveId" clId="{642C4918-989D-427C-8B0D-009C2A96A154}" dt="2023-05-29T21:45:19.529" v="330"/>
        <pc:sldMkLst>
          <pc:docMk/>
          <pc:sldMk cId="3144109938" sldId="936"/>
        </pc:sldMkLst>
      </pc:sldChg>
      <pc:sldChg chg="addSp modSp">
        <pc:chgData name="Annastiina Kettunen" userId="0fec44105e001c83" providerId="LiveId" clId="{642C4918-989D-427C-8B0D-009C2A96A154}" dt="2023-05-29T21:45:52.362" v="342"/>
        <pc:sldMkLst>
          <pc:docMk/>
          <pc:sldMk cId="1548987252" sldId="937"/>
        </pc:sldMkLst>
      </pc:sldChg>
      <pc:sldChg chg="addSp modSp mod">
        <pc:chgData name="Annastiina Kettunen" userId="0fec44105e001c83" providerId="LiveId" clId="{642C4918-989D-427C-8B0D-009C2A96A154}" dt="2023-05-29T21:45:54.549" v="343"/>
        <pc:sldMkLst>
          <pc:docMk/>
          <pc:sldMk cId="1325543147" sldId="938"/>
        </pc:sldMkLst>
      </pc:sldChg>
      <pc:sldChg chg="addSp modSp">
        <pc:chgData name="Annastiina Kettunen" userId="0fec44105e001c83" providerId="LiveId" clId="{642C4918-989D-427C-8B0D-009C2A96A154}" dt="2023-05-29T21:45:57.003" v="344"/>
        <pc:sldMkLst>
          <pc:docMk/>
          <pc:sldMk cId="3845494652" sldId="939"/>
        </pc:sldMkLst>
      </pc:sldChg>
      <pc:sldChg chg="addSp modSp mod">
        <pc:chgData name="Annastiina Kettunen" userId="0fec44105e001c83" providerId="LiveId" clId="{642C4918-989D-427C-8B0D-009C2A96A154}" dt="2023-05-29T21:45:50.382" v="341"/>
        <pc:sldMkLst>
          <pc:docMk/>
          <pc:sldMk cId="3809533706" sldId="941"/>
        </pc:sldMkLst>
      </pc:sldChg>
      <pc:sldChg chg="addSp modSp mod">
        <pc:chgData name="Annastiina Kettunen" userId="0fec44105e001c83" providerId="LiveId" clId="{642C4918-989D-427C-8B0D-009C2A96A154}" dt="2023-05-29T21:45:40.853" v="339"/>
        <pc:sldMkLst>
          <pc:docMk/>
          <pc:sldMk cId="3938728372" sldId="942"/>
        </pc:sldMkLst>
      </pc:sldChg>
      <pc:sldChg chg="addSp modSp">
        <pc:chgData name="Annastiina Kettunen" userId="0fec44105e001c83" providerId="LiveId" clId="{642C4918-989D-427C-8B0D-009C2A96A154}" dt="2023-05-29T21:44:45.558" v="318"/>
        <pc:sldMkLst>
          <pc:docMk/>
          <pc:sldMk cId="1354114157" sldId="945"/>
        </pc:sldMkLst>
      </pc:sldChg>
      <pc:sldChg chg="addSp modSp">
        <pc:chgData name="Annastiina Kettunen" userId="0fec44105e001c83" providerId="LiveId" clId="{642C4918-989D-427C-8B0D-009C2A96A154}" dt="2023-05-29T21:45:28.976" v="334"/>
        <pc:sldMkLst>
          <pc:docMk/>
          <pc:sldMk cId="3957433606" sldId="952"/>
        </pc:sldMkLst>
      </pc:sldChg>
      <pc:sldChg chg="delSp modSp del mod modNotesTx">
        <pc:chgData name="Annastiina Kettunen" userId="0fec44105e001c83" providerId="LiveId" clId="{642C4918-989D-427C-8B0D-009C2A96A154}" dt="2023-05-29T21:47:11.736" v="351" actId="47"/>
        <pc:sldMkLst>
          <pc:docMk/>
          <pc:sldMk cId="1652375824" sldId="958"/>
        </pc:sldMkLst>
      </pc:sldChg>
      <pc:sldChg chg="modNotesTx">
        <pc:chgData name="Annastiina Kettunen" userId="0fec44105e001c83" providerId="LiveId" clId="{642C4918-989D-427C-8B0D-009C2A96A154}" dt="2023-05-29T20:57:06.495" v="77" actId="20577"/>
        <pc:sldMkLst>
          <pc:docMk/>
          <pc:sldMk cId="2578447601" sldId="962"/>
        </pc:sldMkLst>
      </pc:sldChg>
      <pc:sldChg chg="addSp modSp">
        <pc:chgData name="Annastiina Kettunen" userId="0fec44105e001c83" providerId="LiveId" clId="{642C4918-989D-427C-8B0D-009C2A96A154}" dt="2023-05-29T21:45:06.858" v="325"/>
        <pc:sldMkLst>
          <pc:docMk/>
          <pc:sldMk cId="494357415" sldId="964"/>
        </pc:sldMkLst>
      </pc:sldChg>
      <pc:sldChg chg="addSp modSp">
        <pc:chgData name="Annastiina Kettunen" userId="0fec44105e001c83" providerId="LiveId" clId="{642C4918-989D-427C-8B0D-009C2A96A154}" dt="2023-05-29T21:47:29.112" v="353"/>
        <pc:sldMkLst>
          <pc:docMk/>
          <pc:sldMk cId="2144881029" sldId="965"/>
        </pc:sldMkLst>
      </pc:sldChg>
      <pc:sldChg chg="addSp modSp">
        <pc:chgData name="Annastiina Kettunen" userId="0fec44105e001c83" providerId="LiveId" clId="{642C4918-989D-427C-8B0D-009C2A96A154}" dt="2023-05-29T21:47:25.048" v="352"/>
        <pc:sldMkLst>
          <pc:docMk/>
          <pc:sldMk cId="4111543060" sldId="966"/>
        </pc:sldMkLst>
      </pc:sldChg>
      <pc:sldChg chg="addSp modSp">
        <pc:chgData name="Annastiina Kettunen" userId="0fec44105e001c83" providerId="LiveId" clId="{642C4918-989D-427C-8B0D-009C2A96A154}" dt="2023-05-29T21:45:22.620" v="331"/>
        <pc:sldMkLst>
          <pc:docMk/>
          <pc:sldMk cId="1964171246" sldId="967"/>
        </pc:sldMkLst>
      </pc:sldChg>
      <pc:sldChg chg="modSp del mod">
        <pc:chgData name="Annastiina Kettunen" userId="0fec44105e001c83" providerId="LiveId" clId="{642C4918-989D-427C-8B0D-009C2A96A154}" dt="2023-05-29T21:51:33.920" v="436" actId="47"/>
        <pc:sldMkLst>
          <pc:docMk/>
          <pc:sldMk cId="3033424574" sldId="971"/>
        </pc:sldMkLst>
      </pc:sldChg>
      <pc:sldChg chg="addSp modSp">
        <pc:chgData name="Annastiina Kettunen" userId="0fec44105e001c83" providerId="LiveId" clId="{642C4918-989D-427C-8B0D-009C2A96A154}" dt="2023-05-29T21:44:54.625" v="320"/>
        <pc:sldMkLst>
          <pc:docMk/>
          <pc:sldMk cId="891699381" sldId="973"/>
        </pc:sldMkLst>
      </pc:sldChg>
      <pc:sldChg chg="addSp modSp">
        <pc:chgData name="Annastiina Kettunen" userId="0fec44105e001c83" providerId="LiveId" clId="{642C4918-989D-427C-8B0D-009C2A96A154}" dt="2023-05-29T21:45:25.367" v="332"/>
        <pc:sldMkLst>
          <pc:docMk/>
          <pc:sldMk cId="3435922373" sldId="976"/>
        </pc:sldMkLst>
      </pc:sldChg>
      <pc:sldChg chg="addSp modSp">
        <pc:chgData name="Annastiina Kettunen" userId="0fec44105e001c83" providerId="LiveId" clId="{642C4918-989D-427C-8B0D-009C2A96A154}" dt="2023-05-29T21:45:32.214" v="335"/>
        <pc:sldMkLst>
          <pc:docMk/>
          <pc:sldMk cId="2367950389" sldId="977"/>
        </pc:sldMkLst>
      </pc:sldChg>
      <pc:sldChg chg="addSp modSp">
        <pc:chgData name="Annastiina Kettunen" userId="0fec44105e001c83" providerId="LiveId" clId="{642C4918-989D-427C-8B0D-009C2A96A154}" dt="2023-05-29T21:48:03.915" v="354"/>
        <pc:sldMkLst>
          <pc:docMk/>
          <pc:sldMk cId="3155728527" sldId="978"/>
        </pc:sldMkLst>
      </pc:sldChg>
      <pc:sldChg chg="addSp modSp">
        <pc:chgData name="Annastiina Kettunen" userId="0fec44105e001c83" providerId="LiveId" clId="{642C4918-989D-427C-8B0D-009C2A96A154}" dt="2023-05-29T21:45:36.596" v="337"/>
        <pc:sldMkLst>
          <pc:docMk/>
          <pc:sldMk cId="794950254" sldId="979"/>
        </pc:sldMkLst>
      </pc:sldChg>
      <pc:sldChg chg="addSp modSp">
        <pc:chgData name="Annastiina Kettunen" userId="0fec44105e001c83" providerId="LiveId" clId="{642C4918-989D-427C-8B0D-009C2A96A154}" dt="2023-05-29T21:45:27.246" v="333"/>
        <pc:sldMkLst>
          <pc:docMk/>
          <pc:sldMk cId="1672256621" sldId="980"/>
        </pc:sldMkLst>
      </pc:sldChg>
      <pc:sldChg chg="add del">
        <pc:chgData name="Annastiina Kettunen" userId="0fec44105e001c83" providerId="LiveId" clId="{642C4918-989D-427C-8B0D-009C2A96A154}" dt="2023-05-29T21:28:47.001" v="197" actId="47"/>
        <pc:sldMkLst>
          <pc:docMk/>
          <pc:sldMk cId="1992729733" sldId="981"/>
        </pc:sldMkLst>
      </pc:sldChg>
      <pc:sldChg chg="addSp modSp add mod modShow">
        <pc:chgData name="Annastiina Kettunen" userId="0fec44105e001c83" providerId="LiveId" clId="{642C4918-989D-427C-8B0D-009C2A96A154}" dt="2023-05-29T21:45:00.424" v="322"/>
        <pc:sldMkLst>
          <pc:docMk/>
          <pc:sldMk cId="3537747346" sldId="983"/>
        </pc:sldMkLst>
      </pc:sldChg>
      <pc:sldChg chg="del">
        <pc:chgData name="Annastiina Kettunen" userId="0fec44105e001c83" providerId="LiveId" clId="{642C4918-989D-427C-8B0D-009C2A96A154}" dt="2023-05-29T21:32:14.728" v="198" actId="2696"/>
        <pc:sldMkLst>
          <pc:docMk/>
          <pc:sldMk cId="3776577818" sldId="983"/>
        </pc:sldMkLst>
      </pc:sldChg>
      <pc:sldChg chg="del">
        <pc:chgData name="Annastiina Kettunen" userId="0fec44105e001c83" providerId="LiveId" clId="{642C4918-989D-427C-8B0D-009C2A96A154}" dt="2023-05-29T21:32:14.728" v="198" actId="2696"/>
        <pc:sldMkLst>
          <pc:docMk/>
          <pc:sldMk cId="1993367734" sldId="985"/>
        </pc:sldMkLst>
      </pc:sldChg>
      <pc:sldChg chg="add del mod modShow">
        <pc:chgData name="Annastiina Kettunen" userId="0fec44105e001c83" providerId="LiveId" clId="{642C4918-989D-427C-8B0D-009C2A96A154}" dt="2023-05-29T21:33:36.419" v="203" actId="47"/>
        <pc:sldMkLst>
          <pc:docMk/>
          <pc:sldMk cId="3486605824" sldId="985"/>
        </pc:sldMkLst>
      </pc:sldChg>
      <pc:sldChg chg="add del mod modShow">
        <pc:chgData name="Annastiina Kettunen" userId="0fec44105e001c83" providerId="LiveId" clId="{642C4918-989D-427C-8B0D-009C2A96A154}" dt="2023-05-29T21:33:53.682" v="205" actId="47"/>
        <pc:sldMkLst>
          <pc:docMk/>
          <pc:sldMk cId="1428302803" sldId="990"/>
        </pc:sldMkLst>
      </pc:sldChg>
      <pc:sldChg chg="del">
        <pc:chgData name="Annastiina Kettunen" userId="0fec44105e001c83" providerId="LiveId" clId="{642C4918-989D-427C-8B0D-009C2A96A154}" dt="2023-05-29T21:32:14.728" v="198" actId="2696"/>
        <pc:sldMkLst>
          <pc:docMk/>
          <pc:sldMk cId="3975329333" sldId="990"/>
        </pc:sldMkLst>
      </pc:sldChg>
      <pc:sldChg chg="add del mod modShow">
        <pc:chgData name="Annastiina Kettunen" userId="0fec44105e001c83" providerId="LiveId" clId="{642C4918-989D-427C-8B0D-009C2A96A154}" dt="2023-05-29T21:34:04.987" v="207" actId="47"/>
        <pc:sldMkLst>
          <pc:docMk/>
          <pc:sldMk cId="301250814" sldId="991"/>
        </pc:sldMkLst>
      </pc:sldChg>
      <pc:sldChg chg="del">
        <pc:chgData name="Annastiina Kettunen" userId="0fec44105e001c83" providerId="LiveId" clId="{642C4918-989D-427C-8B0D-009C2A96A154}" dt="2023-05-29T21:32:14.728" v="198" actId="2696"/>
        <pc:sldMkLst>
          <pc:docMk/>
          <pc:sldMk cId="1466424030" sldId="991"/>
        </pc:sldMkLst>
      </pc:sldChg>
      <pc:sldChg chg="addSp modSp">
        <pc:chgData name="Annastiina Kettunen" userId="0fec44105e001c83" providerId="LiveId" clId="{642C4918-989D-427C-8B0D-009C2A96A154}" dt="2023-05-29T21:45:48.174" v="340"/>
        <pc:sldMkLst>
          <pc:docMk/>
          <pc:sldMk cId="3767678515" sldId="997"/>
        </pc:sldMkLst>
      </pc:sldChg>
      <pc:sldChg chg="del">
        <pc:chgData name="Annastiina Kettunen" userId="0fec44105e001c83" providerId="LiveId" clId="{642C4918-989D-427C-8B0D-009C2A96A154}" dt="2023-05-29T21:32:14.728" v="198" actId="2696"/>
        <pc:sldMkLst>
          <pc:docMk/>
          <pc:sldMk cId="1661892857" sldId="1002"/>
        </pc:sldMkLst>
      </pc:sldChg>
      <pc:sldChg chg="add del mod modShow">
        <pc:chgData name="Annastiina Kettunen" userId="0fec44105e001c83" providerId="LiveId" clId="{642C4918-989D-427C-8B0D-009C2A96A154}" dt="2023-05-29T21:33:43.295" v="204" actId="47"/>
        <pc:sldMkLst>
          <pc:docMk/>
          <pc:sldMk cId="3116372346" sldId="1002"/>
        </pc:sldMkLst>
      </pc:sldChg>
      <pc:sldChg chg="del">
        <pc:chgData name="Annastiina Kettunen" userId="0fec44105e001c83" providerId="LiveId" clId="{642C4918-989D-427C-8B0D-009C2A96A154}" dt="2023-05-29T21:32:14.728" v="198" actId="2696"/>
        <pc:sldMkLst>
          <pc:docMk/>
          <pc:sldMk cId="1591926477" sldId="1003"/>
        </pc:sldMkLst>
      </pc:sldChg>
      <pc:sldChg chg="addSp modSp add mod modShow">
        <pc:chgData name="Annastiina Kettunen" userId="0fec44105e001c83" providerId="LiveId" clId="{642C4918-989D-427C-8B0D-009C2A96A154}" dt="2023-05-29T21:45:02.826" v="323"/>
        <pc:sldMkLst>
          <pc:docMk/>
          <pc:sldMk cId="4072695116" sldId="1003"/>
        </pc:sldMkLst>
      </pc:sldChg>
      <pc:sldChg chg="addSp modSp add mod modShow">
        <pc:chgData name="Annastiina Kettunen" userId="0fec44105e001c83" providerId="LiveId" clId="{642C4918-989D-427C-8B0D-009C2A96A154}" dt="2023-05-29T21:45:04.717" v="324"/>
        <pc:sldMkLst>
          <pc:docMk/>
          <pc:sldMk cId="3773673519" sldId="1004"/>
        </pc:sldMkLst>
      </pc:sldChg>
      <pc:sldChg chg="del">
        <pc:chgData name="Annastiina Kettunen" userId="0fec44105e001c83" providerId="LiveId" clId="{642C4918-989D-427C-8B0D-009C2A96A154}" dt="2023-05-29T21:32:14.728" v="198" actId="2696"/>
        <pc:sldMkLst>
          <pc:docMk/>
          <pc:sldMk cId="3815766597" sldId="1004"/>
        </pc:sldMkLst>
      </pc:sldChg>
      <pc:sldChg chg="del">
        <pc:chgData name="Annastiina Kettunen" userId="0fec44105e001c83" providerId="LiveId" clId="{642C4918-989D-427C-8B0D-009C2A96A154}" dt="2023-05-29T21:50:04.598" v="390" actId="47"/>
        <pc:sldMkLst>
          <pc:docMk/>
          <pc:sldMk cId="246561050" sldId="1005"/>
        </pc:sldMkLst>
      </pc:sldChg>
      <pc:sldChg chg="addSp modSp">
        <pc:chgData name="Annastiina Kettunen" userId="0fec44105e001c83" providerId="LiveId" clId="{642C4918-989D-427C-8B0D-009C2A96A154}" dt="2023-05-29T21:45:12.036" v="327"/>
        <pc:sldMkLst>
          <pc:docMk/>
          <pc:sldMk cId="1276154586" sldId="1009"/>
        </pc:sldMkLst>
      </pc:sldChg>
      <pc:sldChg chg="del">
        <pc:chgData name="Annastiina Kettunen" userId="0fec44105e001c83" providerId="LiveId" clId="{642C4918-989D-427C-8B0D-009C2A96A154}" dt="2023-05-29T21:50:29.851" v="398" actId="47"/>
        <pc:sldMkLst>
          <pc:docMk/>
          <pc:sldMk cId="139438189" sldId="1011"/>
        </pc:sldMkLst>
      </pc:sldChg>
      <pc:sldChg chg="add del mod modShow">
        <pc:chgData name="Annastiina Kettunen" userId="0fec44105e001c83" providerId="LiveId" clId="{642C4918-989D-427C-8B0D-009C2A96A154}" dt="2023-05-29T21:33:55.483" v="206" actId="47"/>
        <pc:sldMkLst>
          <pc:docMk/>
          <pc:sldMk cId="1627903260" sldId="1012"/>
        </pc:sldMkLst>
      </pc:sldChg>
      <pc:sldChg chg="del">
        <pc:chgData name="Annastiina Kettunen" userId="0fec44105e001c83" providerId="LiveId" clId="{642C4918-989D-427C-8B0D-009C2A96A154}" dt="2023-05-29T21:32:14.728" v="198" actId="2696"/>
        <pc:sldMkLst>
          <pc:docMk/>
          <pc:sldMk cId="2107360024" sldId="1012"/>
        </pc:sldMkLst>
      </pc:sldChg>
      <pc:sldChg chg="del">
        <pc:chgData name="Annastiina Kettunen" userId="0fec44105e001c83" providerId="LiveId" clId="{642C4918-989D-427C-8B0D-009C2A96A154}" dt="2023-05-29T21:50:42.857" v="401" actId="47"/>
        <pc:sldMkLst>
          <pc:docMk/>
          <pc:sldMk cId="436133369" sldId="1013"/>
        </pc:sldMkLst>
      </pc:sldChg>
      <pc:sldChg chg="addSp modSp mod ord">
        <pc:chgData name="Annastiina Kettunen" userId="0fec44105e001c83" providerId="LiveId" clId="{642C4918-989D-427C-8B0D-009C2A96A154}" dt="2023-05-29T21:44:26.998" v="317" actId="20577"/>
        <pc:sldMkLst>
          <pc:docMk/>
          <pc:sldMk cId="562943245" sldId="1016"/>
        </pc:sldMkLst>
      </pc:sldChg>
      <pc:sldChg chg="addSp modSp mod">
        <pc:chgData name="Annastiina Kettunen" userId="0fec44105e001c83" providerId="LiveId" clId="{642C4918-989D-427C-8B0D-009C2A96A154}" dt="2023-05-29T21:45:09.271" v="326"/>
        <pc:sldMkLst>
          <pc:docMk/>
          <pc:sldMk cId="2817950033" sldId="1017"/>
        </pc:sldMkLst>
      </pc:sldChg>
      <pc:sldChg chg="del">
        <pc:chgData name="Annastiina Kettunen" userId="0fec44105e001c83" providerId="LiveId" clId="{642C4918-989D-427C-8B0D-009C2A96A154}" dt="2023-05-29T21:49:20.294" v="367" actId="47"/>
        <pc:sldMkLst>
          <pc:docMk/>
          <pc:sldMk cId="3964315801" sldId="1018"/>
        </pc:sldMkLst>
      </pc:sldChg>
      <pc:sldChg chg="addSp modSp">
        <pc:chgData name="Annastiina Kettunen" userId="0fec44105e001c83" providerId="LiveId" clId="{642C4918-989D-427C-8B0D-009C2A96A154}" dt="2023-05-29T21:46:07.399" v="348"/>
        <pc:sldMkLst>
          <pc:docMk/>
          <pc:sldMk cId="1120936783" sldId="1019"/>
        </pc:sldMkLst>
      </pc:sldChg>
      <pc:sldChg chg="del">
        <pc:chgData name="Annastiina Kettunen" userId="0fec44105e001c83" providerId="LiveId" clId="{642C4918-989D-427C-8B0D-009C2A96A154}" dt="2023-05-29T21:39:22.624" v="293" actId="47"/>
        <pc:sldMkLst>
          <pc:docMk/>
          <pc:sldMk cId="4059951267" sldId="1020"/>
        </pc:sldMkLst>
      </pc:sldChg>
      <pc:sldChg chg="addSp modSp add mod">
        <pc:chgData name="Annastiina Kettunen" userId="0fec44105e001c83" providerId="LiveId" clId="{642C4918-989D-427C-8B0D-009C2A96A154}" dt="2023-05-29T21:49:33.977" v="368"/>
        <pc:sldMkLst>
          <pc:docMk/>
          <pc:sldMk cId="162954486" sldId="1021"/>
        </pc:sldMkLst>
      </pc:sldChg>
      <pc:sldChg chg="addSp modSp">
        <pc:chgData name="Annastiina Kettunen" userId="0fec44105e001c83" providerId="LiveId" clId="{642C4918-989D-427C-8B0D-009C2A96A154}" dt="2023-05-29T21:46:01.822" v="346"/>
        <pc:sldMkLst>
          <pc:docMk/>
          <pc:sldMk cId="3907346683" sldId="1022"/>
        </pc:sldMkLst>
      </pc:sldChg>
      <pc:sldChg chg="addSp modSp mod modNotesTx">
        <pc:chgData name="Annastiina Kettunen" userId="0fec44105e001c83" providerId="LiveId" clId="{642C4918-989D-427C-8B0D-009C2A96A154}" dt="2023-05-29T21:45:17.559" v="329"/>
        <pc:sldMkLst>
          <pc:docMk/>
          <pc:sldMk cId="1754219101" sldId="1023"/>
        </pc:sldMkLst>
      </pc:sldChg>
      <pc:sldChg chg="add">
        <pc:chgData name="Annastiina Kettunen" userId="0fec44105e001c83" providerId="LiveId" clId="{642C4918-989D-427C-8B0D-009C2A96A154}" dt="2023-05-29T21:47:08.207" v="350"/>
        <pc:sldMkLst>
          <pc:docMk/>
          <pc:sldMk cId="4043128359" sldId="1024"/>
        </pc:sldMkLst>
      </pc:sldChg>
      <pc:sldChg chg="add del">
        <pc:chgData name="Annastiina Kettunen" userId="0fec44105e001c83" providerId="LiveId" clId="{642C4918-989D-427C-8B0D-009C2A96A154}" dt="2023-05-29T21:51:16.395" v="428" actId="47"/>
        <pc:sldMkLst>
          <pc:docMk/>
          <pc:sldMk cId="2798944730" sldId="1025"/>
        </pc:sldMkLst>
      </pc:sldChg>
      <pc:sldChg chg="add del">
        <pc:chgData name="Annastiina Kettunen" userId="0fec44105e001c83" providerId="LiveId" clId="{642C4918-989D-427C-8B0D-009C2A96A154}" dt="2023-05-29T21:50:41.156" v="400" actId="47"/>
        <pc:sldMkLst>
          <pc:docMk/>
          <pc:sldMk cId="3439454996" sldId="1026"/>
        </pc:sldMkLst>
      </pc:sldChg>
      <pc:sldChg chg="add del">
        <pc:chgData name="Annastiina Kettunen" userId="0fec44105e001c83" providerId="LiveId" clId="{642C4918-989D-427C-8B0D-009C2A96A154}" dt="2023-05-29T21:50:18.437" v="392" actId="47"/>
        <pc:sldMkLst>
          <pc:docMk/>
          <pc:sldMk cId="2744228965" sldId="1027"/>
        </pc:sldMkLst>
      </pc:sldChg>
      <pc:sldChg chg="add del">
        <pc:chgData name="Annastiina Kettunen" userId="0fec44105e001c83" providerId="LiveId" clId="{642C4918-989D-427C-8B0D-009C2A96A154}" dt="2023-05-29T21:49:50.284" v="371" actId="47"/>
        <pc:sldMkLst>
          <pc:docMk/>
          <pc:sldMk cId="2530383851" sldId="1028"/>
        </pc:sldMkLst>
      </pc:sldChg>
      <pc:sldChg chg="addSp modSp add mod">
        <pc:chgData name="Annastiina Kettunen" userId="0fec44105e001c83" providerId="LiveId" clId="{642C4918-989D-427C-8B0D-009C2A96A154}" dt="2023-05-29T21:49:43.163" v="369"/>
        <pc:sldMkLst>
          <pc:docMk/>
          <pc:sldMk cId="2281251611" sldId="1029"/>
        </pc:sldMkLst>
      </pc:sldChg>
      <pc:sldChg chg="modSp add mod">
        <pc:chgData name="Annastiina Kettunen" userId="0fec44105e001c83" providerId="LiveId" clId="{642C4918-989D-427C-8B0D-009C2A96A154}" dt="2023-05-29T21:49:59.693" v="389" actId="14100"/>
        <pc:sldMkLst>
          <pc:docMk/>
          <pc:sldMk cId="650001173" sldId="1030"/>
        </pc:sldMkLst>
      </pc:sldChg>
      <pc:sldChg chg="modSp add mod">
        <pc:chgData name="Annastiina Kettunen" userId="0fec44105e001c83" providerId="LiveId" clId="{642C4918-989D-427C-8B0D-009C2A96A154}" dt="2023-05-29T21:50:27.920" v="397" actId="27636"/>
        <pc:sldMkLst>
          <pc:docMk/>
          <pc:sldMk cId="1057265628" sldId="1031"/>
        </pc:sldMkLst>
      </pc:sldChg>
      <pc:sldChg chg="modSp add mod">
        <pc:chgData name="Annastiina Kettunen" userId="0fec44105e001c83" providerId="LiveId" clId="{642C4918-989D-427C-8B0D-009C2A96A154}" dt="2023-05-29T21:50:59.604" v="426" actId="14100"/>
        <pc:sldMkLst>
          <pc:docMk/>
          <pc:sldMk cId="1340222415" sldId="1032"/>
        </pc:sldMkLst>
      </pc:sldChg>
      <pc:sldChg chg="modSp add mod">
        <pc:chgData name="Annastiina Kettunen" userId="0fec44105e001c83" providerId="LiveId" clId="{642C4918-989D-427C-8B0D-009C2A96A154}" dt="2023-05-29T21:52:16.049" v="457" actId="20577"/>
        <pc:sldMkLst>
          <pc:docMk/>
          <pc:sldMk cId="11993100" sldId="103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845947" y="0"/>
            <a:ext cx="2942220" cy="496491"/>
          </a:xfrm>
          <a:prstGeom prst="rect">
            <a:avLst/>
          </a:prstGeom>
        </p:spPr>
        <p:txBody>
          <a:bodyPr vert="horz" lIns="91440" tIns="45720" rIns="91440" bIns="45720" rtlCol="0"/>
          <a:lstStyle>
            <a:lvl1pPr algn="r">
              <a:defRPr sz="1200"/>
            </a:lvl1pPr>
          </a:lstStyle>
          <a:p>
            <a:fld id="{8FFDC33B-1250-6641-B678-2ECA968CC1BD}" type="datetimeFigureOut">
              <a:rPr lang="fi-FI" smtClean="0"/>
              <a:pPr/>
              <a:t>17.4.2025</a:t>
            </a:fld>
            <a:endParaRPr lang="fi-FI"/>
          </a:p>
        </p:txBody>
      </p:sp>
      <p:sp>
        <p:nvSpPr>
          <p:cNvPr id="4" name="Footer Placeholder 3"/>
          <p:cNvSpPr>
            <a:spLocks noGrp="1"/>
          </p:cNvSpPr>
          <p:nvPr>
            <p:ph type="ftr" sz="quarter" idx="2"/>
          </p:nvPr>
        </p:nvSpPr>
        <p:spPr>
          <a:xfrm>
            <a:off x="0" y="9431599"/>
            <a:ext cx="2942220" cy="496491"/>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845947" y="9431599"/>
            <a:ext cx="2942220" cy="496491"/>
          </a:xfrm>
          <a:prstGeom prst="rect">
            <a:avLst/>
          </a:prstGeom>
        </p:spPr>
        <p:txBody>
          <a:bodyPr vert="horz" lIns="91440" tIns="45720" rIns="91440" bIns="45720" rtlCol="0" anchor="b"/>
          <a:lstStyle>
            <a:lvl1pPr algn="r">
              <a:defRPr sz="1200"/>
            </a:lvl1pPr>
          </a:lstStyle>
          <a:p>
            <a:fld id="{57CCD92E-FD73-B548-BEB4-6ED2A321341B}" type="slidenum">
              <a:rPr lang="fi-FI" smtClean="0"/>
              <a:pPr/>
              <a:t>‹#›</a:t>
            </a:fld>
            <a:endParaRPr lang="fi-FI"/>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2220" cy="4964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fi-FI"/>
          </a:p>
        </p:txBody>
      </p:sp>
      <p:sp>
        <p:nvSpPr>
          <p:cNvPr id="3075" name="Rectangle 3"/>
          <p:cNvSpPr>
            <a:spLocks noGrp="1" noChangeArrowheads="1"/>
          </p:cNvSpPr>
          <p:nvPr>
            <p:ph type="dt" idx="1"/>
          </p:nvPr>
        </p:nvSpPr>
        <p:spPr bwMode="auto">
          <a:xfrm>
            <a:off x="3847518" y="0"/>
            <a:ext cx="2942220" cy="4964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fi-FI"/>
          </a:p>
        </p:txBody>
      </p:sp>
      <p:sp>
        <p:nvSpPr>
          <p:cNvPr id="3076" name="Placeholder 4"/>
          <p:cNvSpPr>
            <a:spLocks noGrp="1" noRot="1" noChangeAspect="1" noChangeArrowheads="1" noTextEdit="1"/>
          </p:cNvSpPr>
          <p:nvPr>
            <p:ph type="sldImg" idx="2"/>
          </p:nvPr>
        </p:nvSpPr>
        <p:spPr bwMode="auto">
          <a:xfrm>
            <a:off x="912813" y="744538"/>
            <a:ext cx="4964112" cy="3724275"/>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05299" y="4716661"/>
            <a:ext cx="4979141" cy="44684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3078" name="Rectangle 6"/>
          <p:cNvSpPr>
            <a:spLocks noGrp="1" noChangeArrowheads="1"/>
          </p:cNvSpPr>
          <p:nvPr>
            <p:ph type="ftr" sz="quarter" idx="4"/>
          </p:nvPr>
        </p:nvSpPr>
        <p:spPr bwMode="auto">
          <a:xfrm>
            <a:off x="0" y="9433322"/>
            <a:ext cx="2942220" cy="4964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fi-FI"/>
          </a:p>
        </p:txBody>
      </p:sp>
      <p:sp>
        <p:nvSpPr>
          <p:cNvPr id="3079" name="Rectangle 7"/>
          <p:cNvSpPr>
            <a:spLocks noGrp="1" noChangeArrowheads="1"/>
          </p:cNvSpPr>
          <p:nvPr>
            <p:ph type="sldNum" sz="quarter" idx="5"/>
          </p:nvPr>
        </p:nvSpPr>
        <p:spPr bwMode="auto">
          <a:xfrm>
            <a:off x="3847518" y="9433322"/>
            <a:ext cx="2942220" cy="4964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02F82C52-8344-4C27-9164-4507F694A697}" type="slidenum">
              <a:rPr lang="fi-FI"/>
              <a:pPr/>
              <a:t>‹#›</a:t>
            </a:fld>
            <a:endParaRPr lang="fi-FI"/>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12" charset="0"/>
        <a:ea typeface="ＭＳ Ｐゴシック" pitchFamily="-12" charset="-128"/>
        <a:cs typeface="ＭＳ Ｐゴシック" pitchFamily="-12" charset="-128"/>
      </a:defRPr>
    </a:lvl1pPr>
    <a:lvl2pPr marL="457200" algn="l" rtl="0" fontAlgn="base">
      <a:spcBef>
        <a:spcPct val="30000"/>
      </a:spcBef>
      <a:spcAft>
        <a:spcPct val="0"/>
      </a:spcAft>
      <a:defRPr sz="1200" kern="1200">
        <a:solidFill>
          <a:schemeClr val="tx1"/>
        </a:solidFill>
        <a:latin typeface="Arial" pitchFamily="-12" charset="0"/>
        <a:ea typeface="ＭＳ Ｐゴシック" pitchFamily="-12" charset="-128"/>
        <a:cs typeface="+mn-cs"/>
      </a:defRPr>
    </a:lvl2pPr>
    <a:lvl3pPr marL="914400" algn="l" rtl="0" fontAlgn="base">
      <a:spcBef>
        <a:spcPct val="30000"/>
      </a:spcBef>
      <a:spcAft>
        <a:spcPct val="0"/>
      </a:spcAft>
      <a:defRPr sz="1200" kern="1200">
        <a:solidFill>
          <a:schemeClr val="tx1"/>
        </a:solidFill>
        <a:latin typeface="Arial" pitchFamily="-12" charset="0"/>
        <a:ea typeface="ＭＳ Ｐゴシック" pitchFamily="-12" charset="-128"/>
        <a:cs typeface="+mn-cs"/>
      </a:defRPr>
    </a:lvl3pPr>
    <a:lvl4pPr marL="1371600" algn="l" rtl="0" fontAlgn="base">
      <a:spcBef>
        <a:spcPct val="30000"/>
      </a:spcBef>
      <a:spcAft>
        <a:spcPct val="0"/>
      </a:spcAft>
      <a:defRPr sz="1200" kern="1200">
        <a:solidFill>
          <a:schemeClr val="tx1"/>
        </a:solidFill>
        <a:latin typeface="Arial" pitchFamily="-12" charset="0"/>
        <a:ea typeface="ＭＳ Ｐゴシック" pitchFamily="-12" charset="-128"/>
        <a:cs typeface="+mn-cs"/>
      </a:defRPr>
    </a:lvl4pPr>
    <a:lvl5pPr marL="1828800" algn="l" rtl="0" fontAlgn="base">
      <a:spcBef>
        <a:spcPct val="30000"/>
      </a:spcBef>
      <a:spcAft>
        <a:spcPct val="0"/>
      </a:spcAft>
      <a:defRPr sz="1200" kern="1200">
        <a:solidFill>
          <a:schemeClr val="tx1"/>
        </a:solidFill>
        <a:latin typeface="Arial" pitchFamily="-12" charset="0"/>
        <a:ea typeface="ＭＳ Ｐゴシック" pitchFamily="-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2F82C52-8344-4C27-9164-4507F694A697}" type="slidenum">
              <a:rPr lang="fi-FI" smtClean="0"/>
              <a:pPr/>
              <a:t>1</a:t>
            </a:fld>
            <a:endParaRPr lang="fi-FI"/>
          </a:p>
        </p:txBody>
      </p:sp>
    </p:spTree>
    <p:extLst>
      <p:ext uri="{BB962C8B-B14F-4D97-AF65-F5344CB8AC3E}">
        <p14:creationId xmlns:p14="http://schemas.microsoft.com/office/powerpoint/2010/main" val="248173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fi-FI" dirty="0"/>
              <a:t>Kuvia katsoessa harjoitellaan myös nimeämään, mitä kuvissa tapahtuu </a:t>
            </a:r>
            <a:r>
              <a:rPr lang="fi-FI" i="0" dirty="0"/>
              <a:t>(verbejä), </a:t>
            </a:r>
            <a:r>
              <a:rPr lang="fi-FI" dirty="0"/>
              <a:t>ei pelkkiä asioita.</a:t>
            </a:r>
            <a:r>
              <a:rPr lang="fi-FI" baseline="0" dirty="0"/>
              <a:t> </a:t>
            </a:r>
            <a:r>
              <a:rPr lang="fi-FI" dirty="0"/>
              <a:t>Verbisanaston laajuus erottelee alkavaa ja pidemmälle ehtinyttä kielenosaajaa. </a:t>
            </a:r>
            <a:r>
              <a:rPr lang="fi-FI" b="0" dirty="0"/>
              <a:t>Kannattaa kiinnittää siis myös teonsanoihin huomiota!</a:t>
            </a: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fi-FI" b="0" i="0" dirty="0"/>
              <a:t>Älkää nimetkö yhdessä vain niitä sanoja, joita oppilas jo osaa, vaan johdattele uusiin sanoihin.</a:t>
            </a:r>
            <a:r>
              <a:rPr lang="fi-FI" b="0" i="0" baseline="0" dirty="0"/>
              <a:t> </a:t>
            </a:r>
            <a:r>
              <a:rPr lang="fi-FI" b="0" i="0" dirty="0"/>
              <a:t>Esimerkiksi, jos kuvassa on paloauto, voi tarkastella, mitä muita palo-alkuisia sanoja kuvasta mahdollisesti löytyy (esim. palomies, </a:t>
            </a:r>
            <a:r>
              <a:rPr lang="fi-FI" b="0" i="0" dirty="0" err="1"/>
              <a:t>palotikkaat</a:t>
            </a:r>
            <a:r>
              <a:rPr lang="fi-FI" b="0" i="0" dirty="0"/>
              <a:t>, paloasema).</a:t>
            </a:r>
          </a:p>
          <a:p>
            <a:endParaRPr lang="fi-FI" dirty="0"/>
          </a:p>
        </p:txBody>
      </p:sp>
      <p:sp>
        <p:nvSpPr>
          <p:cNvPr id="4" name="Dian numeron paikkamerkki 3"/>
          <p:cNvSpPr>
            <a:spLocks noGrp="1"/>
          </p:cNvSpPr>
          <p:nvPr>
            <p:ph type="sldNum" sz="quarter" idx="10"/>
          </p:nvPr>
        </p:nvSpPr>
        <p:spPr/>
        <p:txBody>
          <a:bodyPr/>
          <a:lstStyle/>
          <a:p>
            <a:fld id="{02F82C52-8344-4C27-9164-4507F694A697}" type="slidenum">
              <a:rPr lang="fi-FI" smtClean="0"/>
              <a:pPr/>
              <a:t>10</a:t>
            </a:fld>
            <a:endParaRPr lang="fi-FI"/>
          </a:p>
        </p:txBody>
      </p:sp>
    </p:spTree>
    <p:extLst>
      <p:ext uri="{BB962C8B-B14F-4D97-AF65-F5344CB8AC3E}">
        <p14:creationId xmlns:p14="http://schemas.microsoft.com/office/powerpoint/2010/main" val="95529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fi-FI" dirty="0"/>
              <a:t>Oppiminen on </a:t>
            </a:r>
            <a:r>
              <a:rPr lang="fi-FI" dirty="0" err="1"/>
              <a:t>kognitiviista</a:t>
            </a:r>
            <a:r>
              <a:rPr lang="fi-FI" dirty="0"/>
              <a:t> toimintaa, jossa oppija käsittelee uutta ja vanhaa tietoa, rakentaa uutta vanhojen merkitysten ja tietorakenteiden pohjalle, liittää uuden aiemmin opittuun</a:t>
            </a:r>
          </a:p>
          <a:p>
            <a:pPr marL="171450" indent="-171450">
              <a:buFont typeface="Arial" charset="0"/>
              <a:buChar char="•"/>
            </a:pPr>
            <a:r>
              <a:rPr lang="fi-FI" dirty="0"/>
              <a:t>oppiakseen/muistaakseen tietoa prosessoitava pintaa syvemmältä, siten rakentuu monipuolisempi semanttinen verkosto + uusi tieto liittyy aiempiin laajemmin</a:t>
            </a:r>
          </a:p>
          <a:p>
            <a:pPr marL="1714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fi-FI" dirty="0"/>
              <a:t>sisäisten mallien avulla jäsennetään tietoa ja siirretään uusia tietoja ja taitoja uuteen kontekstiin, uusi tieto aktivoi vanhan tiedon ja mukautuu sen kanssa uudeksi tietorakenteeksi</a:t>
            </a:r>
          </a:p>
          <a:p>
            <a:pPr marL="171450" indent="-171450">
              <a:buFont typeface="Arial" charset="0"/>
              <a:buChar char="•"/>
            </a:pPr>
            <a:endParaRPr lang="fi-FI" dirty="0"/>
          </a:p>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11</a:t>
            </a:fld>
            <a:endParaRPr lang="fi-FI"/>
          </a:p>
        </p:txBody>
      </p:sp>
    </p:spTree>
    <p:extLst>
      <p:ext uri="{BB962C8B-B14F-4D97-AF65-F5344CB8AC3E}">
        <p14:creationId xmlns:p14="http://schemas.microsoft.com/office/powerpoint/2010/main" val="3010326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AutoNum type="arabicPeriod"/>
            </a:pPr>
            <a:r>
              <a:rPr lang="fi-FI" dirty="0"/>
              <a:t>Tämä tekniikka perustuu siihen, että sana liitetään jo johonkin muistissa oleviin saman kategorian sanoihin.</a:t>
            </a:r>
          </a:p>
          <a:p>
            <a:pPr marL="685800" lvl="1" indent="-228600">
              <a:buAutoNum type="arabicPeriod"/>
            </a:pPr>
            <a:r>
              <a:rPr lang="fi-FI" i="1" dirty="0"/>
              <a:t>Huonekaluja</a:t>
            </a:r>
            <a:r>
              <a:rPr lang="fi-FI" baseline="0" dirty="0"/>
              <a:t> ovat mm. </a:t>
            </a:r>
            <a:r>
              <a:rPr lang="fi-FI" i="1" baseline="0" dirty="0"/>
              <a:t>tuoli</a:t>
            </a:r>
            <a:r>
              <a:rPr lang="fi-FI" baseline="0" dirty="0"/>
              <a:t>, </a:t>
            </a:r>
            <a:r>
              <a:rPr lang="fi-FI" i="1" baseline="0" dirty="0"/>
              <a:t>pöytä</a:t>
            </a:r>
            <a:r>
              <a:rPr lang="fi-FI" baseline="0" dirty="0"/>
              <a:t>, </a:t>
            </a:r>
            <a:r>
              <a:rPr lang="fi-FI" i="1" baseline="0" dirty="0"/>
              <a:t>kirjahylly</a:t>
            </a:r>
            <a:r>
              <a:rPr lang="fi-FI" baseline="0" dirty="0"/>
              <a:t> ja </a:t>
            </a:r>
            <a:r>
              <a:rPr lang="fi-FI" i="1" baseline="0" dirty="0"/>
              <a:t>kaappi</a:t>
            </a:r>
            <a:r>
              <a:rPr lang="fi-FI" baseline="0" dirty="0"/>
              <a:t>. </a:t>
            </a:r>
          </a:p>
          <a:p>
            <a:pPr marL="685800" lvl="1" indent="-228600">
              <a:buAutoNum type="arabicPeriod"/>
            </a:pPr>
            <a:r>
              <a:rPr lang="fi-FI" i="1" baseline="0" dirty="0"/>
              <a:t>Veitsi,</a:t>
            </a:r>
            <a:r>
              <a:rPr lang="fi-FI" baseline="0" dirty="0"/>
              <a:t> </a:t>
            </a:r>
            <a:r>
              <a:rPr lang="fi-FI" i="1" baseline="0" dirty="0"/>
              <a:t>lusikka</a:t>
            </a:r>
            <a:r>
              <a:rPr lang="fi-FI" baseline="0" dirty="0"/>
              <a:t>, </a:t>
            </a:r>
            <a:r>
              <a:rPr lang="fi-FI" i="1" baseline="0" dirty="0"/>
              <a:t>haarukka</a:t>
            </a:r>
            <a:r>
              <a:rPr lang="fi-FI" baseline="0" dirty="0"/>
              <a:t> ovat </a:t>
            </a:r>
            <a:r>
              <a:rPr lang="fi-FI" i="1" baseline="0" dirty="0"/>
              <a:t>ruokailuvälineitä</a:t>
            </a:r>
            <a:r>
              <a:rPr lang="fi-FI" baseline="0" dirty="0"/>
              <a:t>.</a:t>
            </a:r>
          </a:p>
          <a:p>
            <a:pPr marL="228600" indent="-228600">
              <a:buAutoNum type="arabicPeriod"/>
            </a:pPr>
            <a:r>
              <a:rPr lang="fi-FI" b="0" baseline="0" dirty="0"/>
              <a:t>Tämä tekniikka perustuu siihen, että nähdessään tuntemattoman sanan ihminen vaistomaisesti yrittää löytää siitä jotain tuttua. Joskus mielikuvat ovat hyvin hassuja, mikä ei haittaa, sillä huumori auttaa sanan mieleen painamisessa. </a:t>
            </a:r>
          </a:p>
          <a:p>
            <a:pPr marL="685800" lvl="1" indent="-228600">
              <a:buAutoNum type="arabicPeriod"/>
            </a:pPr>
            <a:r>
              <a:rPr lang="fi-FI" b="0" i="1" baseline="0" dirty="0"/>
              <a:t>Kolmio</a:t>
            </a:r>
            <a:r>
              <a:rPr lang="fi-FI" b="0" baseline="0" dirty="0"/>
              <a:t> voi tuoda mieleen sanat </a:t>
            </a:r>
            <a:r>
              <a:rPr lang="fi-FI" b="0" i="1" baseline="0" dirty="0"/>
              <a:t>kolme</a:t>
            </a:r>
            <a:r>
              <a:rPr lang="fi-FI" b="0" baseline="0" dirty="0"/>
              <a:t> ja </a:t>
            </a:r>
            <a:r>
              <a:rPr lang="fi-FI" b="0" i="1" baseline="0" dirty="0" err="1"/>
              <a:t>dolmio</a:t>
            </a:r>
            <a:r>
              <a:rPr lang="fi-FI" b="0" baseline="0" dirty="0"/>
              <a:t>. </a:t>
            </a:r>
          </a:p>
          <a:p>
            <a:pPr marL="685800" lvl="1" indent="-228600">
              <a:buAutoNum type="arabicPeriod"/>
            </a:pPr>
            <a:r>
              <a:rPr lang="fi-FI" b="0" baseline="0" dirty="0"/>
              <a:t>Sanasta </a:t>
            </a:r>
            <a:r>
              <a:rPr lang="fi-FI" b="0" i="1" baseline="0" dirty="0"/>
              <a:t>harvinainen</a:t>
            </a:r>
            <a:r>
              <a:rPr lang="fi-FI" b="0" baseline="0" dirty="0"/>
              <a:t> voi löytää tutumman sanan </a:t>
            </a:r>
            <a:r>
              <a:rPr lang="fi-FI" b="0" i="1" baseline="0" dirty="0"/>
              <a:t>nainen</a:t>
            </a:r>
            <a:r>
              <a:rPr lang="fi-FI" b="0" baseline="0" dirty="0"/>
              <a:t>. </a:t>
            </a:r>
          </a:p>
          <a:p>
            <a:pPr marL="228600" indent="-228600">
              <a:buAutoNum type="arabicPeriod"/>
            </a:pPr>
            <a:r>
              <a:rPr lang="fi-FI" b="0" baseline="0" dirty="0"/>
              <a:t>Tämä tekniikka perustuu siihen, että yhdyssana jaetaan pienempiin osiin. Tällöin huomataan, että yhdyssanan osat voivatkin olla ennestään tuttuja sanoja. Uudet sanat yhdistyvät tuttuihin sanoihin. </a:t>
            </a:r>
          </a:p>
          <a:p>
            <a:pPr marL="685800" lvl="1" indent="-228600">
              <a:buAutoNum type="arabicPeriod"/>
            </a:pPr>
            <a:r>
              <a:rPr lang="fi-FI" b="0" i="1" baseline="0" dirty="0"/>
              <a:t>Autotalli</a:t>
            </a:r>
            <a:r>
              <a:rPr lang="fi-FI" b="0" baseline="0" dirty="0"/>
              <a:t> koostuu sanoista </a:t>
            </a:r>
            <a:r>
              <a:rPr lang="fi-FI" b="0" i="1" baseline="0" dirty="0"/>
              <a:t>auto</a:t>
            </a:r>
            <a:r>
              <a:rPr lang="fi-FI" b="0" baseline="0" dirty="0"/>
              <a:t> ja </a:t>
            </a:r>
            <a:r>
              <a:rPr lang="fi-FI" b="0" i="1" baseline="0" dirty="0"/>
              <a:t>talli</a:t>
            </a:r>
            <a:r>
              <a:rPr lang="fi-FI" b="0" baseline="0" dirty="0"/>
              <a:t>, </a:t>
            </a:r>
            <a:r>
              <a:rPr lang="fi-FI" b="0" i="1" baseline="0" dirty="0"/>
              <a:t>auringonlasku</a:t>
            </a:r>
            <a:r>
              <a:rPr lang="fi-FI" b="0" baseline="0" dirty="0"/>
              <a:t> vastaavasti sanoista </a:t>
            </a:r>
            <a:r>
              <a:rPr lang="fi-FI" b="0" i="1" baseline="0" dirty="0"/>
              <a:t>aurinko</a:t>
            </a:r>
            <a:r>
              <a:rPr lang="fi-FI" b="0" baseline="0" dirty="0"/>
              <a:t> ja </a:t>
            </a:r>
            <a:r>
              <a:rPr lang="fi-FI" b="0" i="1" baseline="0" dirty="0"/>
              <a:t>lasku</a:t>
            </a:r>
            <a:r>
              <a:rPr lang="fi-FI" b="0" baseline="0" dirty="0"/>
              <a:t>. </a:t>
            </a:r>
          </a:p>
          <a:p>
            <a:pPr marL="685800" lvl="1" indent="-228600">
              <a:buAutoNum type="arabicPeriod"/>
            </a:pPr>
            <a:r>
              <a:rPr lang="fi-FI" b="0" i="1" baseline="0" dirty="0"/>
              <a:t>Vesijohto</a:t>
            </a:r>
            <a:r>
              <a:rPr lang="fi-FI" b="0" baseline="0" dirty="0"/>
              <a:t>, </a:t>
            </a:r>
            <a:r>
              <a:rPr lang="fi-FI" b="0" i="1" baseline="0" dirty="0"/>
              <a:t>vesihiihto</a:t>
            </a:r>
            <a:r>
              <a:rPr lang="fi-FI" b="0" baseline="0" dirty="0"/>
              <a:t> ja </a:t>
            </a:r>
            <a:r>
              <a:rPr lang="fi-FI" b="0" i="1" baseline="0" dirty="0"/>
              <a:t>vesihöyry</a:t>
            </a:r>
            <a:r>
              <a:rPr lang="fi-FI" b="0" baseline="0" dirty="0"/>
              <a:t> sisältävät kaikki yleisen sanan </a:t>
            </a:r>
            <a:r>
              <a:rPr lang="fi-FI" b="0" i="1" baseline="0" dirty="0"/>
              <a:t>vesi</a:t>
            </a:r>
            <a:r>
              <a:rPr lang="fi-FI" b="0" baseline="0" dirty="0"/>
              <a:t>. </a:t>
            </a:r>
          </a:p>
          <a:p>
            <a:endParaRPr lang="fi-FI" dirty="0"/>
          </a:p>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12</a:t>
            </a:fld>
            <a:endParaRPr lang="fi-FI"/>
          </a:p>
        </p:txBody>
      </p:sp>
    </p:spTree>
    <p:extLst>
      <p:ext uri="{BB962C8B-B14F-4D97-AF65-F5344CB8AC3E}">
        <p14:creationId xmlns:p14="http://schemas.microsoft.com/office/powerpoint/2010/main" val="5633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AutoNum type="arabicPeriod"/>
            </a:pPr>
            <a:r>
              <a:rPr lang="fi-FI" b="0" baseline="0" dirty="0"/>
              <a:t>Mm. erilaiset liikettä kuvaavat tai liikettä sisältävät verbit voi esittää pantomiimina: </a:t>
            </a:r>
          </a:p>
          <a:p>
            <a:pPr marL="685800" lvl="1" indent="-228600">
              <a:buAutoNum type="arabicPeriod"/>
            </a:pPr>
            <a:r>
              <a:rPr lang="fi-FI" b="0" i="1" baseline="0" dirty="0"/>
              <a:t>hiippailla</a:t>
            </a:r>
          </a:p>
          <a:p>
            <a:pPr marL="685800" lvl="1" indent="-228600">
              <a:buAutoNum type="arabicPeriod"/>
            </a:pPr>
            <a:r>
              <a:rPr lang="fi-FI" b="0" i="1" baseline="0" dirty="0"/>
              <a:t>verrytellä</a:t>
            </a:r>
          </a:p>
          <a:p>
            <a:pPr marL="685800" lvl="1" indent="-228600">
              <a:buAutoNum type="arabicPeriod"/>
            </a:pPr>
            <a:r>
              <a:rPr lang="fi-FI" b="0" i="1" baseline="0" dirty="0"/>
              <a:t>repiä</a:t>
            </a:r>
          </a:p>
          <a:p>
            <a:pPr marL="228600" indent="-228600">
              <a:buAutoNum type="arabicPeriod"/>
            </a:pPr>
            <a:r>
              <a:rPr lang="fi-FI" b="0" baseline="0" dirty="0"/>
              <a:t>Tunteita liittyy esim. verbeihin </a:t>
            </a:r>
            <a:r>
              <a:rPr lang="fi-FI" b="0" i="1" baseline="0" dirty="0"/>
              <a:t>kammota</a:t>
            </a:r>
            <a:r>
              <a:rPr lang="fi-FI" b="0" baseline="0" dirty="0"/>
              <a:t> ja </a:t>
            </a:r>
            <a:r>
              <a:rPr lang="fi-FI" b="0" i="1" baseline="0" dirty="0" err="1"/>
              <a:t>höpsötellä</a:t>
            </a:r>
            <a:r>
              <a:rPr lang="fi-FI" b="0" baseline="0" dirty="0"/>
              <a:t>.</a:t>
            </a:r>
          </a:p>
          <a:p>
            <a:pPr marL="228600" indent="-228600">
              <a:buAutoNum type="arabicPeriod"/>
            </a:pPr>
            <a:r>
              <a:rPr lang="fi-FI" b="0" baseline="0" dirty="0"/>
              <a:t>Yhteenkuuluvat asiat voivat tarkoittaa tässä kohtaa mitä tahansa verbiin liittyvää: tekijää, tekemisen kohdetta, tekopaikkaa…</a:t>
            </a:r>
          </a:p>
          <a:p>
            <a:pPr marL="685800" lvl="1" indent="-228600">
              <a:buAutoNum type="arabicPeriod"/>
            </a:pPr>
            <a:r>
              <a:rPr lang="fi-FI" b="0" baseline="0" dirty="0"/>
              <a:t>Verbiin </a:t>
            </a:r>
            <a:r>
              <a:rPr lang="fi-FI" b="0" i="1" baseline="0" dirty="0"/>
              <a:t>venytellä</a:t>
            </a:r>
            <a:r>
              <a:rPr lang="fi-FI" b="0" baseline="0" dirty="0"/>
              <a:t> liittyviä sanoja ovat mm. </a:t>
            </a:r>
            <a:r>
              <a:rPr lang="fi-FI" b="0" i="1" baseline="0" dirty="0"/>
              <a:t>kuminauha</a:t>
            </a:r>
            <a:r>
              <a:rPr lang="fi-FI" b="0" baseline="0" dirty="0"/>
              <a:t> ja </a:t>
            </a:r>
            <a:r>
              <a:rPr lang="fi-FI" b="0" i="1" baseline="0" dirty="0"/>
              <a:t>raaja</a:t>
            </a:r>
            <a:r>
              <a:rPr lang="fi-FI" b="0" baseline="0" dirty="0"/>
              <a:t>.</a:t>
            </a:r>
          </a:p>
          <a:p>
            <a:pPr marL="685800" lvl="1" indent="-228600">
              <a:buAutoNum type="arabicPeriod"/>
            </a:pPr>
            <a:r>
              <a:rPr lang="fi-FI" b="0" baseline="0" dirty="0"/>
              <a:t>Verbistä </a:t>
            </a:r>
            <a:r>
              <a:rPr lang="fi-FI" b="0" i="1" baseline="0" dirty="0"/>
              <a:t>loikoilla</a:t>
            </a:r>
            <a:r>
              <a:rPr lang="fi-FI" b="0" baseline="0" dirty="0"/>
              <a:t> tulee helposti mieleen erilaiset loikoilupaikat, kuten </a:t>
            </a:r>
            <a:r>
              <a:rPr lang="fi-FI" b="0" i="1" baseline="0" dirty="0"/>
              <a:t>sänky</a:t>
            </a:r>
            <a:r>
              <a:rPr lang="fi-FI" b="0" baseline="0" dirty="0"/>
              <a:t>, </a:t>
            </a:r>
            <a:r>
              <a:rPr lang="fi-FI" b="0" i="1" baseline="0" dirty="0"/>
              <a:t>sohva</a:t>
            </a:r>
            <a:r>
              <a:rPr lang="fi-FI" b="0" baseline="0" dirty="0"/>
              <a:t>, </a:t>
            </a:r>
            <a:r>
              <a:rPr lang="fi-FI" b="0" i="1" baseline="0" dirty="0"/>
              <a:t>nojatuoli</a:t>
            </a:r>
            <a:r>
              <a:rPr lang="fi-FI" b="0" baseline="0" dirty="0"/>
              <a:t> ja </a:t>
            </a:r>
            <a:r>
              <a:rPr lang="fi-FI" b="0" i="1" baseline="0" dirty="0"/>
              <a:t>rantatuoli</a:t>
            </a:r>
            <a:r>
              <a:rPr lang="fi-FI" b="0" baseline="0" dirty="0"/>
              <a:t>.</a:t>
            </a:r>
            <a:endParaRPr lang="fi-FI" b="0" dirty="0"/>
          </a:p>
          <a:p>
            <a:endParaRPr lang="fi-FI" b="1" dirty="0"/>
          </a:p>
          <a:p>
            <a:pPr marL="0" marR="0" lvl="2" indent="0" algn="l" defTabSz="914400" rtl="0" eaLnBrk="1" fontAlgn="auto" latinLnBrk="0" hangingPunct="1">
              <a:lnSpc>
                <a:spcPct val="100000"/>
              </a:lnSpc>
              <a:spcBef>
                <a:spcPts val="0"/>
              </a:spcBef>
              <a:spcAft>
                <a:spcPts val="0"/>
              </a:spcAft>
              <a:buClrTx/>
              <a:buSzTx/>
              <a:buFontTx/>
              <a:buNone/>
              <a:tabLst/>
              <a:defRPr/>
            </a:pPr>
            <a:r>
              <a:rPr lang="fi-FI" b="0" dirty="0"/>
              <a:t>Sanat jäävät paremmin mieleen, kun ne liittää liikkeisiin, tunteisiin ja toisiin sanoihin. </a:t>
            </a:r>
          </a:p>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14</a:t>
            </a:fld>
            <a:endParaRPr lang="fi-FI"/>
          </a:p>
        </p:txBody>
      </p:sp>
    </p:spTree>
    <p:extLst>
      <p:ext uri="{BB962C8B-B14F-4D97-AF65-F5344CB8AC3E}">
        <p14:creationId xmlns:p14="http://schemas.microsoft.com/office/powerpoint/2010/main" val="3439981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dirty="0"/>
              <a:t>1. Vastakohtia voivat olla esim. </a:t>
            </a:r>
            <a:r>
              <a:rPr lang="fi-FI" b="0" i="1" dirty="0"/>
              <a:t>kylmä</a:t>
            </a:r>
            <a:r>
              <a:rPr lang="fi-FI" b="0" dirty="0"/>
              <a:t> vs. </a:t>
            </a:r>
            <a:r>
              <a:rPr lang="fi-FI" b="0" i="1" dirty="0"/>
              <a:t>kuuma</a:t>
            </a:r>
            <a:r>
              <a:rPr lang="fi-FI" b="0" dirty="0"/>
              <a:t>, </a:t>
            </a:r>
            <a:r>
              <a:rPr lang="fi-FI" b="0" i="1" dirty="0"/>
              <a:t>vitivalkoinen</a:t>
            </a:r>
            <a:r>
              <a:rPr lang="fi-FI" b="0" baseline="0" dirty="0"/>
              <a:t> vs. </a:t>
            </a:r>
            <a:r>
              <a:rPr lang="fi-FI" b="0" i="1" baseline="0" dirty="0"/>
              <a:t>pikimusta</a:t>
            </a:r>
            <a:r>
              <a:rPr lang="fi-FI" b="0" baseline="0" dirty="0"/>
              <a:t> ja </a:t>
            </a:r>
            <a:r>
              <a:rPr lang="fi-FI" b="0" i="1" dirty="0"/>
              <a:t>paloturvallinen</a:t>
            </a:r>
            <a:r>
              <a:rPr lang="fi-FI" b="0" dirty="0"/>
              <a:t> vs. </a:t>
            </a:r>
            <a:r>
              <a:rPr lang="fi-FI" b="0" i="1" dirty="0"/>
              <a:t>helposti syttyvä</a:t>
            </a:r>
            <a:r>
              <a:rPr lang="fi-FI" b="0" dirty="0"/>
              <a:t>.</a:t>
            </a:r>
          </a:p>
          <a:p>
            <a:r>
              <a:rPr lang="fi-FI" b="0" dirty="0"/>
              <a:t>2. Tässä sananselitystekniikassa </a:t>
            </a:r>
            <a:r>
              <a:rPr lang="fi-FI" b="1" dirty="0"/>
              <a:t>ei ole tarkoitus opetella suomen kielen vertailumuotoja, vaan tarkoitus on auttaa lasta muistamaan adjektiivin merkitys yhdistämällä se muihin sanoihin</a:t>
            </a:r>
            <a:r>
              <a:rPr lang="fi-FI" b="0" dirty="0"/>
              <a:t>. Esim. sana </a:t>
            </a:r>
            <a:r>
              <a:rPr lang="fi-FI" b="0" i="1" dirty="0"/>
              <a:t>pieni</a:t>
            </a:r>
            <a:r>
              <a:rPr lang="fi-FI" b="0" dirty="0"/>
              <a:t>. </a:t>
            </a:r>
            <a:r>
              <a:rPr lang="fi-FI" b="0" i="1" dirty="0"/>
              <a:t>Hiiri on pieni, mutta kärpänen on pienempi ja kirppu pienin. </a:t>
            </a:r>
          </a:p>
          <a:p>
            <a:r>
              <a:rPr lang="fi-FI" b="0" dirty="0"/>
              <a:t>3. Tässä tekniikassa sana yhdistetään tunneaistimukseen. Voidaan miettiä esim. miltä tuntuu </a:t>
            </a:r>
            <a:r>
              <a:rPr lang="fi-FI" b="0" i="1" dirty="0"/>
              <a:t>pörröinen kissanpentu</a:t>
            </a:r>
            <a:r>
              <a:rPr lang="fi-FI" b="0" baseline="0" dirty="0"/>
              <a:t> tai </a:t>
            </a:r>
            <a:r>
              <a:rPr lang="fi-FI" b="0" i="1" baseline="0" dirty="0"/>
              <a:t>limainen limalöllö</a:t>
            </a:r>
            <a:r>
              <a:rPr lang="fi-FI" b="0" baseline="0" dirty="0"/>
              <a:t>.</a:t>
            </a:r>
            <a:endParaRPr lang="fi-FI" b="0" dirty="0"/>
          </a:p>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16</a:t>
            </a:fld>
            <a:endParaRPr lang="fi-FI"/>
          </a:p>
        </p:txBody>
      </p:sp>
    </p:spTree>
    <p:extLst>
      <p:ext uri="{BB962C8B-B14F-4D97-AF65-F5344CB8AC3E}">
        <p14:creationId xmlns:p14="http://schemas.microsoft.com/office/powerpoint/2010/main" val="829446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2F82C52-8344-4C27-9164-4507F694A697}" type="slidenum">
              <a:rPr lang="fi-FI" smtClean="0"/>
              <a:pPr/>
              <a:t>17</a:t>
            </a:fld>
            <a:endParaRPr lang="fi-FI"/>
          </a:p>
        </p:txBody>
      </p:sp>
    </p:spTree>
    <p:extLst>
      <p:ext uri="{BB962C8B-B14F-4D97-AF65-F5344CB8AC3E}">
        <p14:creationId xmlns:p14="http://schemas.microsoft.com/office/powerpoint/2010/main" val="158540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18</a:t>
            </a:fld>
            <a:endParaRPr lang="fi-FI"/>
          </a:p>
        </p:txBody>
      </p:sp>
    </p:spTree>
    <p:extLst>
      <p:ext uri="{BB962C8B-B14F-4D97-AF65-F5344CB8AC3E}">
        <p14:creationId xmlns:p14="http://schemas.microsoft.com/office/powerpoint/2010/main" val="1933409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AutoNum type="arabicPeriod"/>
            </a:pPr>
            <a:endParaRPr lang="fi-FI" dirty="0"/>
          </a:p>
        </p:txBody>
      </p:sp>
      <p:sp>
        <p:nvSpPr>
          <p:cNvPr id="4" name="Dian numeron paikkamerkki 3"/>
          <p:cNvSpPr>
            <a:spLocks noGrp="1"/>
          </p:cNvSpPr>
          <p:nvPr>
            <p:ph type="sldNum" sz="quarter" idx="10"/>
          </p:nvPr>
        </p:nvSpPr>
        <p:spPr/>
        <p:txBody>
          <a:bodyPr/>
          <a:lstStyle/>
          <a:p>
            <a:fld id="{02F82C52-8344-4C27-9164-4507F694A697}" type="slidenum">
              <a:rPr lang="fi-FI" smtClean="0"/>
              <a:pPr/>
              <a:t>19</a:t>
            </a:fld>
            <a:endParaRPr lang="fi-FI"/>
          </a:p>
        </p:txBody>
      </p:sp>
    </p:spTree>
    <p:extLst>
      <p:ext uri="{BB962C8B-B14F-4D97-AF65-F5344CB8AC3E}">
        <p14:creationId xmlns:p14="http://schemas.microsoft.com/office/powerpoint/2010/main" val="2083283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i-FI" sz="1000" b="0" i="0" dirty="0">
                <a:solidFill>
                  <a:srgbClr val="000000"/>
                </a:solidFill>
                <a:effectLst/>
                <a:latin typeface="Barlow" panose="020B0604020202020204" pitchFamily="2" charset="0"/>
              </a:rPr>
              <a:t>Lähteet: </a:t>
            </a:r>
          </a:p>
          <a:p>
            <a:pPr marL="0" marR="0" indent="0" algn="l" defTabSz="914400" rtl="0" eaLnBrk="1" fontAlgn="base" latinLnBrk="0" hangingPunct="1">
              <a:lnSpc>
                <a:spcPct val="100000"/>
              </a:lnSpc>
              <a:spcBef>
                <a:spcPct val="30000"/>
              </a:spcBef>
              <a:spcAft>
                <a:spcPct val="0"/>
              </a:spcAft>
              <a:buClrTx/>
              <a:buSzTx/>
              <a:buFontTx/>
              <a:buNone/>
              <a:tabLst/>
              <a:defRPr/>
            </a:pPr>
            <a:r>
              <a:rPr lang="fi-FI" sz="1000" b="0" i="0" dirty="0">
                <a:solidFill>
                  <a:srgbClr val="000000"/>
                </a:solidFill>
                <a:effectLst/>
                <a:latin typeface="Barlow" panose="020B0604020202020204" pitchFamily="2" charset="0"/>
              </a:rPr>
              <a:t>https://www.stat.fi/tup/suoluk/suoluk_vaesto.html#vaesto-kielen-mukaan</a:t>
            </a:r>
          </a:p>
          <a:p>
            <a:pPr marL="0" marR="0" indent="0" algn="l" defTabSz="914400" rtl="0" eaLnBrk="1" fontAlgn="base" latinLnBrk="0" hangingPunct="1">
              <a:lnSpc>
                <a:spcPct val="100000"/>
              </a:lnSpc>
              <a:spcBef>
                <a:spcPct val="30000"/>
              </a:spcBef>
              <a:spcAft>
                <a:spcPct val="0"/>
              </a:spcAft>
              <a:buClrTx/>
              <a:buSzTx/>
              <a:buFontTx/>
              <a:buNone/>
              <a:tabLst/>
              <a:defRPr/>
            </a:pPr>
            <a:r>
              <a:rPr lang="fi-FI" sz="1000" b="0" i="0" dirty="0">
                <a:solidFill>
                  <a:srgbClr val="000000"/>
                </a:solidFill>
                <a:effectLst/>
                <a:latin typeface="Barlow" panose="020B0604020202020204" pitchFamily="2" charset="0"/>
              </a:rPr>
              <a:t>https://vertinet2.stat.fi/verti/graph/Graphserver.aspx?ifile=quicktables/Maahanmuuttajat/kieli_3&amp;lang=3&amp;mimetype=htm</a:t>
            </a:r>
          </a:p>
          <a:p>
            <a:pPr marL="0" marR="0" indent="0" algn="l" defTabSz="914400" rtl="0" eaLnBrk="1" fontAlgn="base" latinLnBrk="0" hangingPunct="1">
              <a:lnSpc>
                <a:spcPct val="100000"/>
              </a:lnSpc>
              <a:spcBef>
                <a:spcPct val="30000"/>
              </a:spcBef>
              <a:spcAft>
                <a:spcPct val="0"/>
              </a:spcAft>
              <a:buClrTx/>
              <a:buSzTx/>
              <a:buFontTx/>
              <a:buNone/>
              <a:tabLst/>
              <a:defRPr/>
            </a:pPr>
            <a:endParaRPr lang="fi-FI" sz="1000" b="0" i="0" dirty="0">
              <a:solidFill>
                <a:srgbClr val="000000"/>
              </a:solidFill>
              <a:effectLst/>
              <a:latin typeface="Barlow" panose="020B0604020202020204" pitchFamily="2"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i-FI" sz="1000" b="0" i="0" dirty="0">
                <a:solidFill>
                  <a:srgbClr val="000000"/>
                </a:solidFill>
                <a:effectLst/>
                <a:latin typeface="Barlow" panose="020B0604020202020204" pitchFamily="2" charset="0"/>
              </a:rPr>
              <a:t>-&gt; Lukumummi tai -vaari on lapselle suomea puhuva aikuinen.</a:t>
            </a:r>
          </a:p>
          <a:p>
            <a:pPr marL="0" marR="0" indent="0" algn="l" defTabSz="914400" rtl="0" eaLnBrk="1" fontAlgn="base" latinLnBrk="0" hangingPunct="1">
              <a:lnSpc>
                <a:spcPct val="100000"/>
              </a:lnSpc>
              <a:spcBef>
                <a:spcPct val="30000"/>
              </a:spcBef>
              <a:spcAft>
                <a:spcPct val="0"/>
              </a:spcAft>
              <a:buClrTx/>
              <a:buSzTx/>
              <a:buFontTx/>
              <a:buNone/>
              <a:tabLst/>
              <a:defRPr/>
            </a:pPr>
            <a:endParaRPr lang="fi-FI" b="1" i="0" dirty="0">
              <a:solidFill>
                <a:srgbClr val="000000"/>
              </a:solidFill>
              <a:effectLst/>
              <a:latin typeface="Barlow" panose="020B0604020202020204" pitchFamily="2" charset="0"/>
            </a:endParaRPr>
          </a:p>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2</a:t>
            </a:fld>
            <a:endParaRPr lang="fi-FI"/>
          </a:p>
        </p:txBody>
      </p:sp>
    </p:spTree>
    <p:extLst>
      <p:ext uri="{BB962C8B-B14F-4D97-AF65-F5344CB8AC3E}">
        <p14:creationId xmlns:p14="http://schemas.microsoft.com/office/powerpoint/2010/main" val="49562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3</a:t>
            </a:fld>
            <a:endParaRPr lang="fi-FI"/>
          </a:p>
        </p:txBody>
      </p:sp>
    </p:spTree>
    <p:extLst>
      <p:ext uri="{BB962C8B-B14F-4D97-AF65-F5344CB8AC3E}">
        <p14:creationId xmlns:p14="http://schemas.microsoft.com/office/powerpoint/2010/main" val="62031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Ymmärtäminen on mahdollista vain sanaston kautta, ei kieliopin. Lukumummit ja -vaarit varmaan muistavat, kuinka aikoinaan opeteltiin vieraita kieliä – kieliopin kautta. Nykyään painotetaan itse tuottamista.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p>
          <a:p>
            <a:endParaRPr lang="fi-FI" dirty="0"/>
          </a:p>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4</a:t>
            </a:fld>
            <a:endParaRPr lang="fi-FI"/>
          </a:p>
        </p:txBody>
      </p:sp>
    </p:spTree>
    <p:extLst>
      <p:ext uri="{BB962C8B-B14F-4D97-AF65-F5344CB8AC3E}">
        <p14:creationId xmlns:p14="http://schemas.microsoft.com/office/powerpoint/2010/main" val="1183605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2F82C52-8344-4C27-9164-4507F694A697}" type="slidenum">
              <a:rPr lang="fi-FI" smtClean="0"/>
              <a:pPr/>
              <a:t>5</a:t>
            </a:fld>
            <a:endParaRPr lang="fi-FI"/>
          </a:p>
        </p:txBody>
      </p:sp>
    </p:spTree>
    <p:extLst>
      <p:ext uri="{BB962C8B-B14F-4D97-AF65-F5344CB8AC3E}">
        <p14:creationId xmlns:p14="http://schemas.microsoft.com/office/powerpoint/2010/main" val="2211052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r>
              <a:rPr lang="fi-FI" sz="1200" baseline="0" dirty="0"/>
              <a:t>Sanan osaaminen ei ole </a:t>
            </a:r>
            <a:r>
              <a:rPr lang="fi-FI" sz="1200" baseline="0" dirty="0" err="1"/>
              <a:t>joko-tai</a:t>
            </a:r>
            <a:r>
              <a:rPr lang="fi-FI" sz="1200" baseline="0" dirty="0"/>
              <a:t> eli osaa tai ei osaa, vaan kyse on pikemminkin jatkumosta. </a:t>
            </a:r>
          </a:p>
          <a:p>
            <a:pPr marL="0" indent="0">
              <a:buNone/>
            </a:pPr>
            <a:endParaRPr lang="fi-FI" sz="1200" baseline="0" dirty="0"/>
          </a:p>
          <a:p>
            <a:r>
              <a:rPr lang="fi-FI" sz="1200" dirty="0">
                <a:latin typeface="Abel" charset="0"/>
                <a:ea typeface="Abel" charset="0"/>
                <a:cs typeface="Abel" charset="0"/>
              </a:rPr>
              <a:t>Reseptiivinen sanavarasto = sanat, joiden merkitys tunnistetaan tekstiyhteydestä ilman muita apukeinoja</a:t>
            </a:r>
          </a:p>
          <a:p>
            <a:r>
              <a:rPr lang="fi-FI" sz="1200" dirty="0">
                <a:latin typeface="Abel" charset="0"/>
                <a:ea typeface="Abel" charset="0"/>
                <a:cs typeface="Abel" charset="0"/>
              </a:rPr>
              <a:t>Produktiivinen sanavarasto = sanat, joita voidaan käyttää kirjoituksessa tai puheessa ilman apuneuvoja</a:t>
            </a:r>
          </a:p>
          <a:p>
            <a:endParaRPr lang="fi-FI" sz="1200" dirty="0">
              <a:latin typeface="Abel" charset="0"/>
              <a:ea typeface="Abel" charset="0"/>
              <a:cs typeface="Abel" charset="0"/>
            </a:endParaRPr>
          </a:p>
          <a:p>
            <a:pPr marL="0" indent="0">
              <a:buNone/>
            </a:pPr>
            <a:endParaRPr lang="fi-FI" dirty="0"/>
          </a:p>
        </p:txBody>
      </p:sp>
      <p:sp>
        <p:nvSpPr>
          <p:cNvPr id="4" name="Dian numeron paikkamerkki 3"/>
          <p:cNvSpPr>
            <a:spLocks noGrp="1"/>
          </p:cNvSpPr>
          <p:nvPr>
            <p:ph type="sldNum" sz="quarter" idx="10"/>
          </p:nvPr>
        </p:nvSpPr>
        <p:spPr/>
        <p:txBody>
          <a:bodyPr/>
          <a:lstStyle/>
          <a:p>
            <a:fld id="{02F82C52-8344-4C27-9164-4507F694A697}" type="slidenum">
              <a:rPr lang="fi-FI" smtClean="0"/>
              <a:pPr/>
              <a:t>6</a:t>
            </a:fld>
            <a:endParaRPr lang="fi-FI"/>
          </a:p>
        </p:txBody>
      </p:sp>
    </p:spTree>
    <p:extLst>
      <p:ext uri="{BB962C8B-B14F-4D97-AF65-F5344CB8AC3E}">
        <p14:creationId xmlns:p14="http://schemas.microsoft.com/office/powerpoint/2010/main" val="1919298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15"/>
        <p:cNvGrpSpPr/>
        <p:nvPr/>
      </p:nvGrpSpPr>
      <p:grpSpPr>
        <a:xfrm>
          <a:off x="0" y="0"/>
          <a:ext cx="0" cy="0"/>
          <a:chOff x="0" y="0"/>
          <a:chExt cx="0" cy="0"/>
        </a:xfrm>
      </p:grpSpPr>
      <p:sp>
        <p:nvSpPr>
          <p:cNvPr id="62716" name="Google Shape;62716;p10:notes"/>
          <p:cNvSpPr>
            <a:spLocks noGrp="1" noRot="1" noChangeAspect="1"/>
          </p:cNvSpPr>
          <p:nvPr>
            <p:ph type="sldImg" idx="2"/>
          </p:nvPr>
        </p:nvSpPr>
        <p:spPr>
          <a:xfrm>
            <a:off x="912813" y="744538"/>
            <a:ext cx="4964112"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717" name="Google Shape;62717;p10:notes"/>
          <p:cNvSpPr txBox="1">
            <a:spLocks noGrp="1"/>
          </p:cNvSpPr>
          <p:nvPr>
            <p:ph type="body" idx="1"/>
          </p:nvPr>
        </p:nvSpPr>
        <p:spPr>
          <a:xfrm>
            <a:off x="905299" y="4716661"/>
            <a:ext cx="4979100" cy="4468500"/>
          </a:xfrm>
          <a:prstGeom prst="rect">
            <a:avLst/>
          </a:prstGeom>
          <a:noFill/>
          <a:ln>
            <a:noFill/>
          </a:ln>
        </p:spPr>
        <p:txBody>
          <a:bodyPr spcFirstLastPara="1" wrap="square" lIns="91425" tIns="45700" rIns="91425" bIns="45700" anchor="t" anchorCtr="0">
            <a:noAutofit/>
          </a:bodyPr>
          <a:lstStyle/>
          <a:p>
            <a:pPr marL="342900" lvl="0" indent="-266700" algn="l" rtl="0">
              <a:lnSpc>
                <a:spcPct val="107000"/>
              </a:lnSpc>
              <a:spcBef>
                <a:spcPts val="360"/>
              </a:spcBef>
              <a:spcAft>
                <a:spcPts val="0"/>
              </a:spcAft>
              <a:buClr>
                <a:schemeClr val="dk1"/>
              </a:buClr>
              <a:buSzPts val="1200"/>
              <a:buFont typeface="Times New Roman"/>
              <a:buNone/>
            </a:pPr>
            <a:endParaRPr sz="1200" dirty="0">
              <a:latin typeface="Times New Roman"/>
              <a:ea typeface="Times New Roman"/>
              <a:cs typeface="Times New Roman"/>
              <a:sym typeface="Times New Roman"/>
            </a:endParaRPr>
          </a:p>
          <a:p>
            <a:pPr marL="342900" lvl="0" indent="-342900" algn="l" rtl="0">
              <a:lnSpc>
                <a:spcPct val="107000"/>
              </a:lnSpc>
              <a:spcBef>
                <a:spcPts val="360"/>
              </a:spcBef>
              <a:spcAft>
                <a:spcPts val="0"/>
              </a:spcAft>
              <a:buClr>
                <a:schemeClr val="dk1"/>
              </a:buClr>
              <a:buSzPts val="1200"/>
              <a:buFont typeface="Times New Roman"/>
              <a:buChar char="-"/>
            </a:pPr>
            <a:r>
              <a:rPr lang="fi-FI" sz="1200" dirty="0">
                <a:latin typeface="Times New Roman"/>
                <a:ea typeface="Times New Roman"/>
                <a:cs typeface="Times New Roman"/>
                <a:sym typeface="Times New Roman"/>
              </a:rPr>
              <a:t>tekstin ymmärtämiseen vaikuttaa se, kuinka lähellä teksti on lukijan tuntemaa kulttuuria</a:t>
            </a:r>
            <a:endParaRPr lang="fi-FI" sz="1100" dirty="0">
              <a:latin typeface="Calibri"/>
              <a:ea typeface="Calibri"/>
              <a:cs typeface="Calibri"/>
              <a:sym typeface="Calibri"/>
            </a:endParaRPr>
          </a:p>
          <a:p>
            <a:pPr marL="342900" lvl="0" indent="-342900" algn="l" rtl="0">
              <a:lnSpc>
                <a:spcPct val="107000"/>
              </a:lnSpc>
              <a:spcBef>
                <a:spcPts val="360"/>
              </a:spcBef>
              <a:spcAft>
                <a:spcPts val="0"/>
              </a:spcAft>
              <a:buClr>
                <a:srgbClr val="000000"/>
              </a:buClr>
              <a:buSzPts val="1200"/>
              <a:buFont typeface="Times New Roman"/>
              <a:buChar char="-"/>
            </a:pPr>
            <a:r>
              <a:rPr lang="fi-FI" sz="1200" dirty="0">
                <a:solidFill>
                  <a:srgbClr val="000000"/>
                </a:solidFill>
                <a:latin typeface="Times New Roman"/>
                <a:ea typeface="Times New Roman"/>
                <a:cs typeface="Times New Roman"/>
                <a:sym typeface="Times New Roman"/>
              </a:rPr>
              <a:t>tuttu konteksti auttaa tekstin ymmärtämisessä</a:t>
            </a:r>
            <a:endParaRPr lang="fi-FI" sz="1100" dirty="0">
              <a:latin typeface="Calibri"/>
              <a:ea typeface="Calibri"/>
              <a:cs typeface="Calibri"/>
              <a:sym typeface="Calibri"/>
            </a:endParaRPr>
          </a:p>
          <a:p>
            <a:pPr marL="342900" lvl="0" indent="-342900" algn="l" rtl="0">
              <a:lnSpc>
                <a:spcPct val="107000"/>
              </a:lnSpc>
              <a:spcBef>
                <a:spcPts val="360"/>
              </a:spcBef>
              <a:spcAft>
                <a:spcPts val="0"/>
              </a:spcAft>
              <a:buClr>
                <a:schemeClr val="dk1"/>
              </a:buClr>
              <a:buSzPts val="1200"/>
              <a:buFont typeface="Times New Roman"/>
              <a:buChar char="-"/>
            </a:pPr>
            <a:r>
              <a:rPr lang="fi-FI" sz="1200" dirty="0">
                <a:latin typeface="Times New Roman"/>
                <a:ea typeface="Times New Roman"/>
                <a:cs typeface="Times New Roman"/>
                <a:sym typeface="Times New Roman"/>
              </a:rPr>
              <a:t>eri kielialueilla ja eri kulttuureissa on myös erilaisia tekstejä ja teksteihin liittyviä käytänteitä</a:t>
            </a:r>
            <a:endParaRPr lang="fi-FI" sz="1100" dirty="0">
              <a:latin typeface="Calibri"/>
              <a:ea typeface="Calibri"/>
              <a:cs typeface="Calibri"/>
              <a:sym typeface="Calibri"/>
            </a:endParaRPr>
          </a:p>
          <a:p>
            <a:pPr marL="742950" lvl="1" indent="-285750" algn="l" rtl="0">
              <a:lnSpc>
                <a:spcPct val="107000"/>
              </a:lnSpc>
              <a:spcBef>
                <a:spcPts val="360"/>
              </a:spcBef>
              <a:spcAft>
                <a:spcPts val="0"/>
              </a:spcAft>
              <a:buClr>
                <a:schemeClr val="dk1"/>
              </a:buClr>
              <a:buSzPts val="1200"/>
              <a:buFont typeface="Times New Roman"/>
              <a:buChar char="-"/>
            </a:pPr>
            <a:r>
              <a:rPr lang="fi-FI" sz="1200" dirty="0">
                <a:latin typeface="Times New Roman"/>
                <a:ea typeface="Times New Roman"/>
                <a:cs typeface="Times New Roman"/>
                <a:sym typeface="Times New Roman"/>
              </a:rPr>
              <a:t>lukemiseen vaikuttaa siis myös se, millaisiin teksteihin ja lukutilanteisiin lukija on sosiaalistunut </a:t>
            </a:r>
            <a:endParaRPr lang="fi-FI" sz="1100" dirty="0">
              <a:latin typeface="Calibri"/>
              <a:ea typeface="Calibri"/>
              <a:cs typeface="Calibri"/>
              <a:sym typeface="Calibri"/>
            </a:endParaRPr>
          </a:p>
          <a:p>
            <a:pPr marL="742950" lvl="1" indent="-285750" algn="l" rtl="0">
              <a:lnSpc>
                <a:spcPct val="107000"/>
              </a:lnSpc>
              <a:spcBef>
                <a:spcPts val="360"/>
              </a:spcBef>
              <a:spcAft>
                <a:spcPts val="0"/>
              </a:spcAft>
              <a:buClr>
                <a:schemeClr val="dk1"/>
              </a:buClr>
              <a:buSzPts val="1200"/>
              <a:buFont typeface="Times New Roman"/>
              <a:buChar char="-"/>
            </a:pPr>
            <a:r>
              <a:rPr lang="fi-FI" sz="1200" dirty="0">
                <a:latin typeface="Times New Roman"/>
                <a:ea typeface="Times New Roman"/>
                <a:cs typeface="Times New Roman"/>
                <a:sym typeface="Times New Roman"/>
              </a:rPr>
              <a:t>suhde lukemiseen ja lukutaitoon voi vaihdella</a:t>
            </a:r>
            <a:endParaRPr lang="fi-FI" sz="1100" dirty="0">
              <a:latin typeface="Calibri"/>
              <a:ea typeface="Calibri"/>
              <a:cs typeface="Calibri"/>
              <a:sym typeface="Calibri"/>
            </a:endParaRPr>
          </a:p>
          <a:p>
            <a:pPr marL="1143000" lvl="2" indent="-228600" algn="l" rtl="0">
              <a:lnSpc>
                <a:spcPct val="107000"/>
              </a:lnSpc>
              <a:spcBef>
                <a:spcPts val="360"/>
              </a:spcBef>
              <a:spcAft>
                <a:spcPts val="0"/>
              </a:spcAft>
              <a:buClr>
                <a:schemeClr val="dk1"/>
              </a:buClr>
              <a:buSzPts val="1200"/>
              <a:buFont typeface="Noto Sans Symbols"/>
              <a:buChar char="▪"/>
            </a:pPr>
            <a:r>
              <a:rPr lang="fi-FI" sz="1200" dirty="0">
                <a:latin typeface="Times New Roman"/>
                <a:ea typeface="Times New Roman"/>
                <a:cs typeface="Times New Roman"/>
                <a:sym typeface="Times New Roman"/>
              </a:rPr>
              <a:t>millä kielillä luetaan, kuinka paljon luetaan, mitä luetaan</a:t>
            </a:r>
            <a:endParaRPr lang="fi-FI" sz="1200" dirty="0">
              <a:latin typeface="Arial"/>
              <a:ea typeface="Times New Roman"/>
              <a:cs typeface="Arial"/>
              <a:sym typeface="Arial"/>
            </a:endParaRPr>
          </a:p>
          <a:p>
            <a:pPr marL="914400" lvl="2" indent="0" algn="l" rtl="0">
              <a:lnSpc>
                <a:spcPct val="107000"/>
              </a:lnSpc>
              <a:spcBef>
                <a:spcPts val="360"/>
              </a:spcBef>
              <a:spcAft>
                <a:spcPts val="0"/>
              </a:spcAft>
              <a:buClr>
                <a:schemeClr val="dk1"/>
              </a:buClr>
              <a:buSzPts val="1200"/>
              <a:buFont typeface="Noto Sans Symbols"/>
              <a:buNone/>
            </a:pPr>
            <a:endParaRPr lang="fi-FI" sz="1200" dirty="0">
              <a:latin typeface="Arial"/>
              <a:ea typeface="Times New Roman"/>
              <a:cs typeface="Arial"/>
              <a:sym typeface="Arial"/>
            </a:endParaRPr>
          </a:p>
          <a:p>
            <a:pPr marL="914400" lvl="2" indent="0" algn="l" rtl="0">
              <a:lnSpc>
                <a:spcPct val="107000"/>
              </a:lnSpc>
              <a:spcBef>
                <a:spcPts val="1130"/>
              </a:spcBef>
              <a:spcAft>
                <a:spcPts val="0"/>
              </a:spcAft>
              <a:buClr>
                <a:schemeClr val="dk1"/>
              </a:buClr>
              <a:buSzPts val="1100"/>
              <a:buFont typeface="Noto Sans Symbols"/>
              <a:buNone/>
            </a:pPr>
            <a:endParaRPr sz="1100" dirty="0">
              <a:latin typeface="Calibri"/>
              <a:ea typeface="Calibri"/>
              <a:cs typeface="Calibri"/>
              <a:sym typeface="Calibri"/>
            </a:endParaRPr>
          </a:p>
          <a:p>
            <a:pPr marL="0" lvl="0" indent="0" algn="l" rtl="0">
              <a:spcBef>
                <a:spcPts val="1160"/>
              </a:spcBef>
              <a:spcAft>
                <a:spcPts val="0"/>
              </a:spcAft>
              <a:buNone/>
            </a:pPr>
            <a:endParaRPr dirty="0"/>
          </a:p>
          <a:p>
            <a:pPr marL="0" lvl="0" indent="0" algn="l" rtl="0">
              <a:spcBef>
                <a:spcPts val="360"/>
              </a:spcBef>
              <a:spcAft>
                <a:spcPts val="0"/>
              </a:spcAft>
              <a:buNone/>
            </a:pPr>
            <a:endParaRPr dirty="0"/>
          </a:p>
        </p:txBody>
      </p:sp>
      <p:sp>
        <p:nvSpPr>
          <p:cNvPr id="62718" name="Google Shape;62718;p10:notes"/>
          <p:cNvSpPr txBox="1">
            <a:spLocks noGrp="1"/>
          </p:cNvSpPr>
          <p:nvPr>
            <p:ph type="sldNum" idx="12"/>
          </p:nvPr>
        </p:nvSpPr>
        <p:spPr>
          <a:xfrm>
            <a:off x="3847518" y="9433322"/>
            <a:ext cx="2942100" cy="49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AutoNum type="arabicPeriod"/>
            </a:pPr>
            <a:r>
              <a:rPr lang="fi-FI" dirty="0"/>
              <a:t>Lasten- ja nuortenkirjoissa aiheet ovat oppilaita lähellä. Kirjallisuus myös välittää kulttuuria: millainen lapsi tai nuori Suomessa voi olla, mitä meillä tavataan tehdä, mikä on sallittua ja mikä ei.</a:t>
            </a:r>
          </a:p>
          <a:p>
            <a:pPr marL="228600" indent="-228600">
              <a:buAutoNum type="arabicPeriod"/>
            </a:pPr>
            <a:r>
              <a:rPr lang="fi-FI" dirty="0"/>
              <a:t>Kirjallisuuden kautta opitaan epäsuorasti sanastoa. Tämä on monesti tehokkaampaa kuin se, että aikuinen sanoo, mitä opiskellaan, esimerkiksi antamalla sanalistan tai kuva-sanakirjan.</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fi-FI" sz="1200" dirty="0">
                <a:solidFill>
                  <a:schemeClr val="bg1"/>
                </a:solidFill>
                <a:latin typeface="Abel" charset="0"/>
                <a:ea typeface="Abel" charset="0"/>
                <a:cs typeface="Abel" charset="0"/>
              </a:rPr>
              <a:t>Kirjallisuuden avulla voidaan helposti käydä läpi suomen kieleen liittyviä </a:t>
            </a:r>
            <a:r>
              <a:rPr lang="fi-FI" sz="1200" b="1" i="0" dirty="0">
                <a:solidFill>
                  <a:schemeClr val="bg1"/>
                </a:solidFill>
                <a:latin typeface="Abel" charset="0"/>
                <a:ea typeface="Abel" charset="0"/>
                <a:cs typeface="Abel" charset="0"/>
              </a:rPr>
              <a:t>idiomeja</a:t>
            </a:r>
            <a:r>
              <a:rPr lang="fi-FI" sz="1200" i="1" dirty="0">
                <a:solidFill>
                  <a:schemeClr val="bg1"/>
                </a:solidFill>
                <a:latin typeface="Abel" charset="0"/>
                <a:ea typeface="Abel" charset="0"/>
                <a:cs typeface="Abel" charset="0"/>
              </a:rPr>
              <a:t>. </a:t>
            </a:r>
            <a:r>
              <a:rPr lang="fi-FI" sz="1200" dirty="0">
                <a:solidFill>
                  <a:schemeClr val="bg1"/>
                </a:solidFill>
                <a:latin typeface="Abel" charset="0"/>
                <a:ea typeface="Abel" charset="0"/>
                <a:cs typeface="Abel" charset="0"/>
              </a:rPr>
              <a:t>Idiomit ovat usein kahden sanan yhteenliittymiä, joiden merkitys yhdessä on jotakin muuta kuin sanojen merkitys yksinään. Esimerkiksi: kuumille kiville, mennä itseensä, palaa poroksi. Keksitkö lisää? Idiomit ovat kieli- ja kulttuurisidonnaisia. </a:t>
            </a:r>
            <a:endParaRPr lang="fi-FI" dirty="0"/>
          </a:p>
          <a:p>
            <a:pPr marL="228600" indent="-228600">
              <a:buAutoNum type="arabicPeriod"/>
            </a:pPr>
            <a:r>
              <a:rPr lang="fi-FI" dirty="0"/>
              <a:t>Kirjoissa sanat ovat valmiiksi tekstiyhteydessä, mikä helpottaa sanojen painamista mieleen. Sanat eivät koskaan ole muistissa irrallisina yksikköinä, vaan sanat muodostavat verkkoja. Kun oppilas oppii uuden sanan, se linkittyy sellaisiin sanoihin, jotka oppilas jo tietää. Tarinat auttavat muodostamaan näitä verkkoja.</a:t>
            </a:r>
          </a:p>
          <a:p>
            <a:pPr marL="228600" indent="-228600">
              <a:buAutoNum type="arabicPeriod"/>
            </a:pPr>
            <a:r>
              <a:rPr lang="fi-FI" dirty="0"/>
              <a:t>Ääneen lukeminen ja ääneen lukemisen kuuntelu on erityisen tärkeää silloin, kun oppilas tulee kieliympäristöstä, jossa äänteet ovat erilaiset kuin Suomessa. Esimerkiksi japanin kielessä ei esiinny /r/-äännettä.</a:t>
            </a:r>
          </a:p>
        </p:txBody>
      </p:sp>
      <p:sp>
        <p:nvSpPr>
          <p:cNvPr id="4" name="Dian numeron paikkamerkki 3"/>
          <p:cNvSpPr>
            <a:spLocks noGrp="1"/>
          </p:cNvSpPr>
          <p:nvPr>
            <p:ph type="sldNum" sz="quarter" idx="5"/>
          </p:nvPr>
        </p:nvSpPr>
        <p:spPr/>
        <p:txBody>
          <a:bodyPr/>
          <a:lstStyle/>
          <a:p>
            <a:fld id="{02F82C52-8344-4C27-9164-4507F694A697}" type="slidenum">
              <a:rPr lang="fi-FI" smtClean="0"/>
              <a:pPr/>
              <a:t>8</a:t>
            </a:fld>
            <a:endParaRPr lang="fi-FI"/>
          </a:p>
        </p:txBody>
      </p:sp>
    </p:spTree>
    <p:extLst>
      <p:ext uri="{BB962C8B-B14F-4D97-AF65-F5344CB8AC3E}">
        <p14:creationId xmlns:p14="http://schemas.microsoft.com/office/powerpoint/2010/main" val="3815331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08"/>
        <p:cNvGrpSpPr/>
        <p:nvPr/>
      </p:nvGrpSpPr>
      <p:grpSpPr>
        <a:xfrm>
          <a:off x="0" y="0"/>
          <a:ext cx="0" cy="0"/>
          <a:chOff x="0" y="0"/>
          <a:chExt cx="0" cy="0"/>
        </a:xfrm>
      </p:grpSpPr>
      <p:sp>
        <p:nvSpPr>
          <p:cNvPr id="62709" name="Google Shape;62709;p9:notes"/>
          <p:cNvSpPr>
            <a:spLocks noGrp="1" noRot="1" noChangeAspect="1"/>
          </p:cNvSpPr>
          <p:nvPr>
            <p:ph type="sldImg" idx="2"/>
          </p:nvPr>
        </p:nvSpPr>
        <p:spPr>
          <a:xfrm>
            <a:off x="912813" y="744538"/>
            <a:ext cx="4964112"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710" name="Google Shape;62710;p9:notes"/>
          <p:cNvSpPr txBox="1">
            <a:spLocks noGrp="1"/>
          </p:cNvSpPr>
          <p:nvPr>
            <p:ph type="body" idx="1"/>
          </p:nvPr>
        </p:nvSpPr>
        <p:spPr>
          <a:xfrm>
            <a:off x="905299" y="4716661"/>
            <a:ext cx="4979100" cy="44685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1160"/>
              </a:spcBef>
              <a:spcAft>
                <a:spcPts val="0"/>
              </a:spcAft>
              <a:buNone/>
            </a:pPr>
            <a:r>
              <a:rPr lang="fi-FI" sz="1200" dirty="0">
                <a:latin typeface="Times New Roman"/>
                <a:ea typeface="Times New Roman"/>
                <a:cs typeface="Times New Roman"/>
                <a:sym typeface="Times New Roman"/>
              </a:rPr>
              <a:t>Koko kielessä on mukana kulttuurinen tieto.</a:t>
            </a:r>
          </a:p>
          <a:p>
            <a:pPr marL="0" lvl="0" indent="0" algn="l" rtl="0">
              <a:lnSpc>
                <a:spcPct val="107000"/>
              </a:lnSpc>
              <a:spcBef>
                <a:spcPts val="1160"/>
              </a:spcBef>
              <a:spcAft>
                <a:spcPts val="0"/>
              </a:spcAft>
              <a:buNone/>
            </a:pPr>
            <a:r>
              <a:rPr lang="fi-FI" sz="1200" dirty="0">
                <a:latin typeface="Times New Roman"/>
                <a:ea typeface="Times New Roman"/>
                <a:cs typeface="Times New Roman"/>
                <a:sym typeface="Times New Roman"/>
              </a:rPr>
              <a:t>Hevonen, kaakki</a:t>
            </a:r>
          </a:p>
          <a:p>
            <a:pPr marL="0" lvl="0" indent="0" algn="l" rtl="0">
              <a:lnSpc>
                <a:spcPct val="107000"/>
              </a:lnSpc>
              <a:spcBef>
                <a:spcPts val="1160"/>
              </a:spcBef>
              <a:spcAft>
                <a:spcPts val="0"/>
              </a:spcAft>
              <a:buNone/>
            </a:pPr>
            <a:r>
              <a:rPr lang="fi-FI" sz="1200" dirty="0">
                <a:latin typeface="Times New Roman"/>
                <a:ea typeface="Times New Roman"/>
                <a:cs typeface="Times New Roman"/>
                <a:sym typeface="Times New Roman"/>
              </a:rPr>
              <a:t>Musta hevonen = yllätysvoittaja</a:t>
            </a:r>
            <a:endParaRPr lang="fi-FI" sz="1200" b="0" dirty="0">
              <a:latin typeface="Times New Roman"/>
              <a:ea typeface="Times New Roman"/>
              <a:cs typeface="Times New Roman"/>
              <a:sym typeface="Times New Roman"/>
            </a:endParaRPr>
          </a:p>
          <a:p>
            <a:pPr marL="342900" lvl="0" indent="-342900" algn="l" rtl="0">
              <a:lnSpc>
                <a:spcPct val="107000"/>
              </a:lnSpc>
              <a:spcBef>
                <a:spcPts val="0"/>
              </a:spcBef>
              <a:spcAft>
                <a:spcPts val="0"/>
              </a:spcAft>
              <a:buClr>
                <a:schemeClr val="dk1"/>
              </a:buClr>
              <a:buSzPts val="1200"/>
              <a:buFont typeface="Times"/>
              <a:buChar char="-"/>
            </a:pPr>
            <a:endParaRPr lang="fi-FI" sz="1200" b="0" dirty="0">
              <a:latin typeface="Times New Roman"/>
              <a:ea typeface="Times New Roman"/>
              <a:cs typeface="Times New Roman"/>
              <a:sym typeface="Times New Roman"/>
            </a:endParaRPr>
          </a:p>
          <a:p>
            <a:pPr marL="342900" lvl="0" indent="-342900" algn="l" rtl="0">
              <a:lnSpc>
                <a:spcPct val="107000"/>
              </a:lnSpc>
              <a:spcBef>
                <a:spcPts val="0"/>
              </a:spcBef>
              <a:spcAft>
                <a:spcPts val="0"/>
              </a:spcAft>
              <a:buClr>
                <a:schemeClr val="dk1"/>
              </a:buClr>
              <a:buSzPts val="1200"/>
              <a:buFont typeface="Times"/>
              <a:buChar char="-"/>
            </a:pPr>
            <a:r>
              <a:rPr lang="fi-FI" sz="1200" b="0" dirty="0">
                <a:latin typeface="Times New Roman"/>
                <a:ea typeface="Times New Roman"/>
                <a:cs typeface="Times New Roman"/>
                <a:sym typeface="Times New Roman"/>
              </a:rPr>
              <a:t>Suomen kielessä sekä joet että ihmiset ovat pitkiä, mutta rakennukset korkeita, sen sijaan englannin kielessä ihmiset ovat rakennusten tapaan korkeita eli käytetään samaa sanaa </a:t>
            </a:r>
            <a:r>
              <a:rPr lang="fi-FI" sz="1200" b="0" i="1" dirty="0" err="1">
                <a:latin typeface="Times New Roman"/>
                <a:ea typeface="Times New Roman"/>
                <a:cs typeface="Times New Roman"/>
                <a:sym typeface="Times New Roman"/>
              </a:rPr>
              <a:t>tall</a:t>
            </a:r>
            <a:r>
              <a:rPr lang="fi-FI" sz="1200" b="0" dirty="0">
                <a:latin typeface="Times New Roman"/>
                <a:ea typeface="Times New Roman"/>
                <a:cs typeface="Times New Roman"/>
                <a:sym typeface="Times New Roman"/>
              </a:rPr>
              <a:t>.</a:t>
            </a:r>
            <a:endParaRPr sz="1100" b="0" dirty="0">
              <a:latin typeface="Calibri"/>
              <a:ea typeface="Calibri"/>
              <a:cs typeface="Calibri"/>
              <a:sym typeface="Calibri"/>
            </a:endParaRPr>
          </a:p>
          <a:p>
            <a:pPr marL="0" lvl="0" indent="0" algn="l" rtl="0">
              <a:lnSpc>
                <a:spcPct val="107000"/>
              </a:lnSpc>
              <a:spcBef>
                <a:spcPts val="1160"/>
              </a:spcBef>
              <a:spcAft>
                <a:spcPts val="0"/>
              </a:spcAft>
              <a:buNone/>
            </a:pPr>
            <a:r>
              <a:rPr lang="fi-FI" sz="1200" dirty="0">
                <a:solidFill>
                  <a:srgbClr val="000000"/>
                </a:solidFill>
                <a:latin typeface="Times New Roman"/>
                <a:ea typeface="Times New Roman"/>
                <a:cs typeface="Times New Roman"/>
                <a:sym typeface="Times New Roman"/>
              </a:rPr>
              <a:t> </a:t>
            </a:r>
            <a:endParaRPr sz="1100" dirty="0">
              <a:latin typeface="Calibri"/>
              <a:ea typeface="Calibri"/>
              <a:cs typeface="Calibri"/>
              <a:sym typeface="Calibri"/>
            </a:endParaRPr>
          </a:p>
          <a:p>
            <a:pPr marL="0" lvl="0" indent="0" algn="l" rtl="0">
              <a:spcBef>
                <a:spcPts val="1160"/>
              </a:spcBef>
              <a:spcAft>
                <a:spcPts val="0"/>
              </a:spcAft>
              <a:buNone/>
            </a:pPr>
            <a:endParaRPr dirty="0"/>
          </a:p>
        </p:txBody>
      </p:sp>
      <p:sp>
        <p:nvSpPr>
          <p:cNvPr id="62711" name="Google Shape;62711;p9:notes"/>
          <p:cNvSpPr txBox="1">
            <a:spLocks noGrp="1"/>
          </p:cNvSpPr>
          <p:nvPr>
            <p:ph type="sldNum" idx="12"/>
          </p:nvPr>
        </p:nvSpPr>
        <p:spPr>
          <a:xfrm>
            <a:off x="3847518" y="9433322"/>
            <a:ext cx="2942100" cy="49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52" y="151546"/>
            <a:ext cx="8637263" cy="1143000"/>
          </a:xfrm>
        </p:spPr>
        <p:txBody>
          <a:bodyPr/>
          <a:lstStyle>
            <a:lvl1pPr algn="ctr">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3" name="Content Placeholder 2"/>
          <p:cNvSpPr>
            <a:spLocks noGrp="1"/>
          </p:cNvSpPr>
          <p:nvPr>
            <p:ph idx="1"/>
          </p:nvPr>
        </p:nvSpPr>
        <p:spPr>
          <a:xfrm>
            <a:off x="543105" y="1445947"/>
            <a:ext cx="8096434" cy="4311180"/>
          </a:xfrm>
        </p:spPr>
        <p:txBody>
          <a:bodyPr/>
          <a:lstStyle>
            <a:lvl1pPr>
              <a:defRPr b="0"/>
            </a:lvl1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 name="Title 4"/>
          <p:cNvSpPr>
            <a:spLocks noGrp="1"/>
          </p:cNvSpPr>
          <p:nvPr>
            <p:ph type="title" hasCustomPrompt="1"/>
          </p:nvPr>
        </p:nvSpPr>
        <p:spPr>
          <a:xfrm>
            <a:off x="570448" y="5073095"/>
            <a:ext cx="7793037" cy="1143000"/>
          </a:xfrm>
        </p:spPr>
        <p:txBody>
          <a:bodyPr/>
          <a:lstStyle>
            <a:lvl1pPr algn="ctr">
              <a:defRPr sz="4800">
                <a:solidFill>
                  <a:srgbClr val="FFFFFF"/>
                </a:solidFill>
              </a:defRPr>
            </a:lvl1pPr>
          </a:lstStyle>
          <a:p>
            <a:r>
              <a:rPr lang="fi-FI" dirty="0"/>
              <a:t>Kiitos!</a:t>
            </a:r>
            <a:endParaRPr lang="en-US" dirty="0"/>
          </a:p>
        </p:txBody>
      </p:sp>
      <p:pic>
        <p:nvPicPr>
          <p:cNvPr id="9" name="Picture 8" descr="LMV_PYÖREÄ_NEGATIIVI.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603" y="944201"/>
            <a:ext cx="3506934" cy="3760100"/>
          </a:xfrm>
          <a:prstGeom prst="rect">
            <a:avLst/>
          </a:prstGeom>
        </p:spPr>
      </p:pic>
    </p:spTree>
    <p:extLst>
      <p:ext uri="{BB962C8B-B14F-4D97-AF65-F5344CB8AC3E}">
        <p14:creationId xmlns:p14="http://schemas.microsoft.com/office/powerpoint/2010/main" val="42385534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4101" y="1308711"/>
            <a:ext cx="7793037" cy="1143000"/>
          </a:xfrm>
        </p:spPr>
        <p:txBody>
          <a:bodyPr/>
          <a:lstStyle>
            <a:lvl1pPr algn="ctr">
              <a:defRPr/>
            </a:lvl1pPr>
          </a:lstStyle>
          <a:p>
            <a:r>
              <a:rPr lang="fi-FI" dirty="0"/>
              <a:t>Yhteystiedot</a:t>
            </a:r>
            <a:endParaRPr lang="en-US" dirty="0"/>
          </a:p>
        </p:txBody>
      </p:sp>
      <p:sp>
        <p:nvSpPr>
          <p:cNvPr id="3" name="Rectangle 2"/>
          <p:cNvSpPr/>
          <p:nvPr userDrawn="1"/>
        </p:nvSpPr>
        <p:spPr>
          <a:xfrm>
            <a:off x="0" y="5952435"/>
            <a:ext cx="9144000" cy="905565"/>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 name="Rectangle 3"/>
          <p:cNvSpPr/>
          <p:nvPr userDrawn="1"/>
        </p:nvSpPr>
        <p:spPr>
          <a:xfrm>
            <a:off x="0" y="0"/>
            <a:ext cx="9144000" cy="905565"/>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 name="Rectangle 4"/>
          <p:cNvSpPr/>
          <p:nvPr userDrawn="1"/>
        </p:nvSpPr>
        <p:spPr>
          <a:xfrm>
            <a:off x="614102" y="2441606"/>
            <a:ext cx="7793036" cy="2554545"/>
          </a:xfrm>
          <a:prstGeom prst="rect">
            <a:avLst/>
          </a:prstGeom>
        </p:spPr>
        <p:txBody>
          <a:bodyPr wrap="square">
            <a:spAutoFit/>
          </a:bodyPr>
          <a:lstStyle/>
          <a:p>
            <a:pPr algn="ctr"/>
            <a:r>
              <a:rPr lang="fi-FI" sz="1600" b="1" dirty="0">
                <a:solidFill>
                  <a:schemeClr val="accent3"/>
                </a:solidFill>
                <a:latin typeface="Calibri"/>
                <a:cs typeface="Calibri"/>
              </a:rPr>
              <a:t>NETTISIVUT</a:t>
            </a:r>
          </a:p>
          <a:p>
            <a:pPr algn="ctr"/>
            <a:r>
              <a:rPr lang="fi-FI" b="0" dirty="0" err="1">
                <a:latin typeface="Calibri"/>
                <a:cs typeface="Calibri"/>
              </a:rPr>
              <a:t>www.lukumummitjavaarit.fi</a:t>
            </a:r>
            <a:endParaRPr lang="fi-FI" b="0" dirty="0">
              <a:latin typeface="Calibri"/>
              <a:cs typeface="Calibri"/>
            </a:endParaRPr>
          </a:p>
          <a:p>
            <a:pPr algn="ctr"/>
            <a:endParaRPr lang="fi-FI" dirty="0">
              <a:latin typeface="Calibri"/>
              <a:cs typeface="Calibri"/>
            </a:endParaRPr>
          </a:p>
          <a:p>
            <a:pPr algn="ctr"/>
            <a:r>
              <a:rPr lang="fi-FI" sz="1600" b="1" kern="1200" dirty="0">
                <a:solidFill>
                  <a:schemeClr val="accent3"/>
                </a:solidFill>
                <a:latin typeface="Calibri"/>
                <a:ea typeface="ＭＳ Ｐゴシック" pitchFamily="-12" charset="-128"/>
                <a:cs typeface="Calibri"/>
              </a:rPr>
              <a:t>FACEBOOK</a:t>
            </a:r>
          </a:p>
          <a:p>
            <a:pPr algn="ctr"/>
            <a:r>
              <a:rPr lang="fi-FI" b="0" dirty="0" err="1">
                <a:latin typeface="Calibri"/>
                <a:cs typeface="Calibri"/>
              </a:rPr>
              <a:t>www.facebook.com/lukumummitjavaarit</a:t>
            </a:r>
            <a:endParaRPr lang="fi-FI" b="0" dirty="0">
              <a:latin typeface="Calibri"/>
              <a:cs typeface="Calibri"/>
            </a:endParaRPr>
          </a:p>
          <a:p>
            <a:pPr marL="0" marR="0" indent="0" algn="ctr" defTabSz="914400" rtl="0" eaLnBrk="0" fontAlgn="base" latinLnBrk="0" hangingPunct="0">
              <a:lnSpc>
                <a:spcPct val="100000"/>
              </a:lnSpc>
              <a:spcBef>
                <a:spcPct val="0"/>
              </a:spcBef>
              <a:spcAft>
                <a:spcPct val="0"/>
              </a:spcAft>
              <a:buClrTx/>
              <a:buSzTx/>
              <a:buFontTx/>
              <a:buNone/>
              <a:tabLst/>
              <a:defRPr/>
            </a:pPr>
            <a:endParaRPr lang="fi-FI" sz="1600" b="1" dirty="0">
              <a:solidFill>
                <a:srgbClr val="9BBB59"/>
              </a:solidFill>
              <a:latin typeface="Calibri"/>
              <a:cs typeface="Calibri"/>
            </a:endParaRPr>
          </a:p>
          <a:p>
            <a:pPr marL="0" marR="0" indent="0" algn="ctr" defTabSz="914400" rtl="0" eaLnBrk="0" fontAlgn="base" latinLnBrk="0" hangingPunct="0">
              <a:lnSpc>
                <a:spcPct val="100000"/>
              </a:lnSpc>
              <a:spcBef>
                <a:spcPct val="0"/>
              </a:spcBef>
              <a:spcAft>
                <a:spcPct val="0"/>
              </a:spcAft>
              <a:buClrTx/>
              <a:buSzTx/>
              <a:buFontTx/>
              <a:buNone/>
              <a:tabLst/>
              <a:defRPr/>
            </a:pPr>
            <a:r>
              <a:rPr lang="fi-FI" sz="1600" b="1" dirty="0">
                <a:solidFill>
                  <a:srgbClr val="9BBB59"/>
                </a:solidFill>
                <a:latin typeface="Calibri"/>
                <a:cs typeface="Calibri"/>
              </a:rPr>
              <a:t>TILAA UUTISKIRJEEMME OSOITTEESTA:</a:t>
            </a:r>
          </a:p>
          <a:p>
            <a:pPr algn="ctr"/>
            <a:r>
              <a:rPr lang="fi-FI" b="0" dirty="0" err="1">
                <a:latin typeface="Calibri"/>
                <a:cs typeface="Calibri"/>
              </a:rPr>
              <a:t>moi@lukumummit.fi</a:t>
            </a:r>
            <a:endParaRPr lang="fi-FI" b="0" dirty="0">
              <a:latin typeface="Calibri"/>
              <a:cs typeface="Calibri"/>
            </a:endParaRPr>
          </a:p>
        </p:txBody>
      </p:sp>
    </p:spTree>
    <p:extLst>
      <p:ext uri="{BB962C8B-B14F-4D97-AF65-F5344CB8AC3E}">
        <p14:creationId xmlns:p14="http://schemas.microsoft.com/office/powerpoint/2010/main" val="173610795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Päivämäärän paikkamerkki 2"/>
          <p:cNvSpPr>
            <a:spLocks noGrp="1"/>
          </p:cNvSpPr>
          <p:nvPr>
            <p:ph type="dt" sz="half" idx="10"/>
          </p:nvPr>
        </p:nvSpPr>
        <p:spPr/>
        <p:txBody>
          <a:bodyPr/>
          <a:lstStyle/>
          <a:p>
            <a:fld id="{7C630F76-885D-B045-854B-7801BEDF0B14}" type="datetimeFigureOut">
              <a:rPr lang="fi-FI" smtClean="0"/>
              <a:t>17.4.2025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A9294DDF-36C6-3E49-AFDC-C6FCCCF5AB68}" type="slidenum">
              <a:rPr lang="fi-FI" smtClean="0"/>
              <a:t>‹#›</a:t>
            </a:fld>
            <a:endParaRPr lang="fi-FI"/>
          </a:p>
        </p:txBody>
      </p:sp>
    </p:spTree>
    <p:extLst>
      <p:ext uri="{BB962C8B-B14F-4D97-AF65-F5344CB8AC3E}">
        <p14:creationId xmlns:p14="http://schemas.microsoft.com/office/powerpoint/2010/main" val="2850307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623888" y="1709751"/>
            <a:ext cx="7886700" cy="2852737"/>
          </a:xfrm>
        </p:spPr>
        <p:txBody>
          <a:bodyPr anchor="b"/>
          <a:lstStyle>
            <a:lvl1pPr>
              <a:defRPr sz="6000"/>
            </a:lvl1pPr>
          </a:lstStyle>
          <a:p>
            <a:r>
              <a:rPr lang="fi-FI"/>
              <a:t>Muokkaa perustyylejä naps.</a:t>
            </a:r>
          </a:p>
        </p:txBody>
      </p:sp>
      <p:sp>
        <p:nvSpPr>
          <p:cNvPr id="3" name="Tekstin paikkamerkki 2"/>
          <p:cNvSpPr>
            <a:spLocks noGrp="1"/>
          </p:cNvSpPr>
          <p:nvPr>
            <p:ph type="body" idx="1"/>
          </p:nvPr>
        </p:nvSpPr>
        <p:spPr>
          <a:xfrm>
            <a:off x="623888" y="458947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7C630F76-885D-B045-854B-7801BEDF0B14}" type="datetimeFigureOut">
              <a:rPr lang="fi-FI" smtClean="0">
                <a:solidFill>
                  <a:prstClr val="black">
                    <a:tint val="75000"/>
                  </a:prstClr>
                </a:solidFill>
                <a:latin typeface="Calibri"/>
              </a:rPr>
              <a:pPr/>
              <a:t>17.4.2025</a:t>
            </a:fld>
            <a:endParaRPr lang="fi-FI">
              <a:solidFill>
                <a:prstClr val="black">
                  <a:tint val="75000"/>
                </a:prstClr>
              </a:solidFill>
              <a:latin typeface="Calibri"/>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latin typeface="Calibri"/>
            </a:endParaRPr>
          </a:p>
        </p:txBody>
      </p:sp>
      <p:sp>
        <p:nvSpPr>
          <p:cNvPr id="6" name="Dian numeron paikkamerkki 5"/>
          <p:cNvSpPr>
            <a:spLocks noGrp="1"/>
          </p:cNvSpPr>
          <p:nvPr>
            <p:ph type="sldNum" sz="quarter" idx="12"/>
          </p:nvPr>
        </p:nvSpPr>
        <p:spPr/>
        <p:txBody>
          <a:bodyPr/>
          <a:lstStyle/>
          <a:p>
            <a:fld id="{A9294DDF-36C6-3E49-AFDC-C6FCCCF5AB68}" type="slidenum">
              <a:rPr lang="fi-FI" smtClean="0">
                <a:solidFill>
                  <a:prstClr val="black">
                    <a:tint val="75000"/>
                  </a:prstClr>
                </a:solidFill>
                <a:latin typeface="Calibri"/>
              </a:rPr>
              <a:pPr/>
              <a:t>‹#›</a:t>
            </a:fld>
            <a:endParaRPr lang="fi-FI">
              <a:solidFill>
                <a:prstClr val="black">
                  <a:tint val="75000"/>
                </a:prstClr>
              </a:solidFill>
              <a:latin typeface="Calibri"/>
            </a:endParaRPr>
          </a:p>
        </p:txBody>
      </p:sp>
    </p:spTree>
    <p:extLst>
      <p:ext uri="{BB962C8B-B14F-4D97-AF65-F5344CB8AC3E}">
        <p14:creationId xmlns:p14="http://schemas.microsoft.com/office/powerpoint/2010/main" val="141060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5" name="Rectangle 9"/>
          <p:cNvSpPr>
            <a:spLocks noGrp="1" noChangeArrowheads="1"/>
          </p:cNvSpPr>
          <p:nvPr>
            <p:ph type="title"/>
          </p:nvPr>
        </p:nvSpPr>
        <p:spPr bwMode="auto">
          <a:xfrm>
            <a:off x="194452" y="151546"/>
            <a:ext cx="779303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endParaRPr lang="en-US" dirty="0"/>
          </a:p>
        </p:txBody>
      </p:sp>
      <p:sp>
        <p:nvSpPr>
          <p:cNvPr id="9226" name="Rectangle 10"/>
          <p:cNvSpPr>
            <a:spLocks noGrp="1" noChangeArrowheads="1"/>
          </p:cNvSpPr>
          <p:nvPr>
            <p:ph type="body" idx="1"/>
          </p:nvPr>
        </p:nvSpPr>
        <p:spPr bwMode="auto">
          <a:xfrm>
            <a:off x="619898" y="1429236"/>
            <a:ext cx="7885954" cy="3892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231" name="Line 15"/>
          <p:cNvSpPr>
            <a:spLocks noChangeShapeType="1"/>
          </p:cNvSpPr>
          <p:nvPr/>
        </p:nvSpPr>
        <p:spPr bwMode="auto">
          <a:xfrm>
            <a:off x="1" y="6007798"/>
            <a:ext cx="9143999" cy="16713"/>
          </a:xfrm>
          <a:prstGeom prst="line">
            <a:avLst/>
          </a:prstGeom>
          <a:noFill/>
          <a:ln w="15875">
            <a:solidFill>
              <a:schemeClr val="bg1">
                <a:lumMod val="50000"/>
              </a:schemeClr>
            </a:solidFill>
            <a:round/>
            <a:headEnd/>
            <a:tailEnd/>
          </a:ln>
        </p:spPr>
        <p:txBody>
          <a:bodyPr wrap="none" anchor="ctr">
            <a:prstTxWarp prst="textNoShape">
              <a:avLst/>
            </a:prstTxWarp>
          </a:bodyPr>
          <a:lstStyle/>
          <a:p>
            <a:endParaRPr lang="en-US"/>
          </a:p>
        </p:txBody>
      </p:sp>
      <p:pic>
        <p:nvPicPr>
          <p:cNvPr id="9232" name="Picture 16" descr="mll_hor_rgb_72ppi"/>
          <p:cNvPicPr>
            <a:picLocks noChangeAspect="1" noChangeArrowheads="1"/>
          </p:cNvPicPr>
          <p:nvPr/>
        </p:nvPicPr>
        <p:blipFill>
          <a:blip r:embed="rId7"/>
          <a:srcRect/>
          <a:stretch>
            <a:fillRect/>
          </a:stretch>
        </p:blipFill>
        <p:spPr bwMode="auto">
          <a:xfrm>
            <a:off x="5459459" y="6076780"/>
            <a:ext cx="1720644" cy="781220"/>
          </a:xfrm>
          <a:prstGeom prst="rect">
            <a:avLst/>
          </a:prstGeom>
          <a:noFill/>
        </p:spPr>
      </p:pic>
      <p:pic>
        <p:nvPicPr>
          <p:cNvPr id="8" name="Picture 7" descr="LMV_VAAKA_VIHREÄ.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93805" y="6230231"/>
            <a:ext cx="2078473" cy="465371"/>
          </a:xfrm>
          <a:prstGeom prst="rect">
            <a:avLst/>
          </a:prstGeom>
        </p:spPr>
      </p:pic>
      <p:pic>
        <p:nvPicPr>
          <p:cNvPr id="3" name="Picture 2" descr="Niilomaki_vaaka.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352233" y="5340534"/>
            <a:ext cx="2103252" cy="2103252"/>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703" r:id="rId2"/>
    <p:sldLayoutId id="2147483704" r:id="rId3"/>
    <p:sldLayoutId id="2147483732" r:id="rId4"/>
    <p:sldLayoutId id="2147483734" r:id="rId5"/>
  </p:sldLayoutIdLst>
  <p:transition/>
  <p:hf sldNum="0" hdr="0" dt="0"/>
  <p:txStyles>
    <p:titleStyle>
      <a:lvl1pPr algn="l" rtl="0" fontAlgn="base">
        <a:lnSpc>
          <a:spcPts val="3700"/>
        </a:lnSpc>
        <a:spcBef>
          <a:spcPct val="0"/>
        </a:spcBef>
        <a:spcAft>
          <a:spcPct val="0"/>
        </a:spcAft>
        <a:defRPr sz="3200" b="1" baseline="0">
          <a:solidFill>
            <a:schemeClr val="accent3"/>
          </a:solidFill>
          <a:latin typeface="+mj-lt"/>
          <a:ea typeface="+mj-ea"/>
          <a:cs typeface="Verdana (Headings)"/>
        </a:defRPr>
      </a:lvl1pPr>
      <a:lvl2pPr algn="l" rtl="0" fontAlgn="base">
        <a:lnSpc>
          <a:spcPts val="3700"/>
        </a:lnSpc>
        <a:spcBef>
          <a:spcPct val="0"/>
        </a:spcBef>
        <a:spcAft>
          <a:spcPct val="0"/>
        </a:spcAft>
        <a:defRPr sz="2800" b="1">
          <a:solidFill>
            <a:srgbClr val="E50053"/>
          </a:solidFill>
          <a:latin typeface="Verdana" pitchFamily="-12" charset="0"/>
        </a:defRPr>
      </a:lvl2pPr>
      <a:lvl3pPr algn="l" rtl="0" fontAlgn="base">
        <a:lnSpc>
          <a:spcPts val="3700"/>
        </a:lnSpc>
        <a:spcBef>
          <a:spcPct val="0"/>
        </a:spcBef>
        <a:spcAft>
          <a:spcPct val="0"/>
        </a:spcAft>
        <a:defRPr sz="2800" b="1">
          <a:solidFill>
            <a:srgbClr val="E50053"/>
          </a:solidFill>
          <a:latin typeface="Verdana" pitchFamily="-12" charset="0"/>
        </a:defRPr>
      </a:lvl3pPr>
      <a:lvl4pPr algn="l" rtl="0" fontAlgn="base">
        <a:lnSpc>
          <a:spcPts val="3700"/>
        </a:lnSpc>
        <a:spcBef>
          <a:spcPct val="0"/>
        </a:spcBef>
        <a:spcAft>
          <a:spcPct val="0"/>
        </a:spcAft>
        <a:defRPr sz="2800" b="1">
          <a:solidFill>
            <a:srgbClr val="E50053"/>
          </a:solidFill>
          <a:latin typeface="Verdana" pitchFamily="-12" charset="0"/>
        </a:defRPr>
      </a:lvl4pPr>
      <a:lvl5pPr algn="l" rtl="0" fontAlgn="base">
        <a:lnSpc>
          <a:spcPts val="3700"/>
        </a:lnSpc>
        <a:spcBef>
          <a:spcPct val="0"/>
        </a:spcBef>
        <a:spcAft>
          <a:spcPct val="0"/>
        </a:spcAft>
        <a:defRPr sz="2800" b="1">
          <a:solidFill>
            <a:srgbClr val="E50053"/>
          </a:solidFill>
          <a:latin typeface="Verdana" pitchFamily="-12" charset="0"/>
        </a:defRPr>
      </a:lvl5pPr>
      <a:lvl6pPr marL="457200" algn="l" rtl="0" fontAlgn="base">
        <a:lnSpc>
          <a:spcPts val="3700"/>
        </a:lnSpc>
        <a:spcBef>
          <a:spcPct val="0"/>
        </a:spcBef>
        <a:spcAft>
          <a:spcPct val="0"/>
        </a:spcAft>
        <a:defRPr sz="2800" b="1">
          <a:solidFill>
            <a:srgbClr val="E50053"/>
          </a:solidFill>
          <a:latin typeface="Verdana" pitchFamily="-12" charset="0"/>
        </a:defRPr>
      </a:lvl6pPr>
      <a:lvl7pPr marL="914400" algn="l" rtl="0" fontAlgn="base">
        <a:lnSpc>
          <a:spcPts val="3700"/>
        </a:lnSpc>
        <a:spcBef>
          <a:spcPct val="0"/>
        </a:spcBef>
        <a:spcAft>
          <a:spcPct val="0"/>
        </a:spcAft>
        <a:defRPr sz="2800" b="1">
          <a:solidFill>
            <a:srgbClr val="E50053"/>
          </a:solidFill>
          <a:latin typeface="Verdana" pitchFamily="-12" charset="0"/>
        </a:defRPr>
      </a:lvl7pPr>
      <a:lvl8pPr marL="1371600" algn="l" rtl="0" fontAlgn="base">
        <a:lnSpc>
          <a:spcPts val="3700"/>
        </a:lnSpc>
        <a:spcBef>
          <a:spcPct val="0"/>
        </a:spcBef>
        <a:spcAft>
          <a:spcPct val="0"/>
        </a:spcAft>
        <a:defRPr sz="2800" b="1">
          <a:solidFill>
            <a:srgbClr val="E50053"/>
          </a:solidFill>
          <a:latin typeface="Verdana" pitchFamily="-12" charset="0"/>
        </a:defRPr>
      </a:lvl8pPr>
      <a:lvl9pPr marL="1828800" algn="l" rtl="0" fontAlgn="base">
        <a:lnSpc>
          <a:spcPts val="3700"/>
        </a:lnSpc>
        <a:spcBef>
          <a:spcPct val="0"/>
        </a:spcBef>
        <a:spcAft>
          <a:spcPct val="0"/>
        </a:spcAft>
        <a:defRPr sz="2800" b="1">
          <a:solidFill>
            <a:srgbClr val="E50053"/>
          </a:solidFill>
          <a:latin typeface="Verdana" pitchFamily="-12" charset="0"/>
        </a:defRPr>
      </a:lvl9pPr>
    </p:titleStyle>
    <p:bodyStyle>
      <a:lvl1pPr marL="0" indent="0" algn="l" rtl="0" fontAlgn="base">
        <a:lnSpc>
          <a:spcPts val="3600"/>
        </a:lnSpc>
        <a:spcBef>
          <a:spcPct val="0"/>
        </a:spcBef>
        <a:spcAft>
          <a:spcPct val="0"/>
        </a:spcAft>
        <a:buClr>
          <a:schemeClr val="tx1"/>
        </a:buClr>
        <a:buSzPct val="125000"/>
        <a:buFont typeface="Times" pitchFamily="-12" charset="0"/>
        <a:defRPr sz="2500" b="0">
          <a:solidFill>
            <a:schemeClr val="tx1"/>
          </a:solidFill>
          <a:latin typeface="+mn-lt"/>
          <a:ea typeface="+mn-ea"/>
          <a:cs typeface="+mn-cs"/>
        </a:defRPr>
      </a:lvl1pPr>
      <a:lvl2pPr marL="266700" indent="-266700" algn="l" rtl="0" fontAlgn="base">
        <a:lnSpc>
          <a:spcPts val="3600"/>
        </a:lnSpc>
        <a:spcBef>
          <a:spcPct val="0"/>
        </a:spcBef>
        <a:spcAft>
          <a:spcPct val="0"/>
        </a:spcAft>
        <a:buClr>
          <a:schemeClr val="tx1"/>
        </a:buClr>
        <a:buSzPct val="100000"/>
        <a:buFont typeface="Times" pitchFamily="-12" charset="0"/>
        <a:buChar char="•"/>
        <a:defRPr sz="2500" baseline="0">
          <a:solidFill>
            <a:schemeClr val="tx1"/>
          </a:solidFill>
          <a:latin typeface="+mn-lt"/>
          <a:ea typeface="ＭＳ Ｐゴシック" pitchFamily="-12" charset="-128"/>
        </a:defRPr>
      </a:lvl2pPr>
      <a:lvl3pPr marL="541338" indent="-280988" algn="l" rtl="0" fontAlgn="base">
        <a:lnSpc>
          <a:spcPts val="3600"/>
        </a:lnSpc>
        <a:spcBef>
          <a:spcPct val="0"/>
        </a:spcBef>
        <a:spcAft>
          <a:spcPct val="0"/>
        </a:spcAft>
        <a:buClr>
          <a:schemeClr val="tx1"/>
        </a:buClr>
        <a:buSzPct val="100000"/>
        <a:buFont typeface="Times" pitchFamily="-12" charset="0"/>
        <a:buChar char="•"/>
        <a:defRPr sz="2500">
          <a:solidFill>
            <a:schemeClr val="tx1"/>
          </a:solidFill>
          <a:latin typeface="+mn-lt"/>
          <a:ea typeface="ＭＳ Ｐゴシック" pitchFamily="-12" charset="-128"/>
        </a:defRPr>
      </a:lvl3pPr>
      <a:lvl4pPr marL="808038" indent="-279400" algn="l" defTabSz="808038" rtl="0" fontAlgn="base">
        <a:lnSpc>
          <a:spcPts val="3600"/>
        </a:lnSpc>
        <a:spcBef>
          <a:spcPct val="0"/>
        </a:spcBef>
        <a:spcAft>
          <a:spcPct val="0"/>
        </a:spcAft>
        <a:buClr>
          <a:schemeClr val="tx1"/>
        </a:buClr>
        <a:buSzPct val="100000"/>
        <a:buFont typeface="Times" pitchFamily="-12" charset="0"/>
        <a:buChar char="•"/>
        <a:tabLst/>
        <a:defRPr sz="2500">
          <a:solidFill>
            <a:schemeClr val="tx1"/>
          </a:solidFill>
          <a:latin typeface="+mn-lt"/>
          <a:ea typeface="ＭＳ Ｐゴシック" pitchFamily="-12" charset="-128"/>
        </a:defRPr>
      </a:lvl4pPr>
      <a:lvl5pPr marL="1073150" indent="-265113" algn="l" rtl="0" fontAlgn="base">
        <a:lnSpc>
          <a:spcPts val="3600"/>
        </a:lnSpc>
        <a:spcBef>
          <a:spcPct val="0"/>
        </a:spcBef>
        <a:spcAft>
          <a:spcPct val="0"/>
        </a:spcAft>
        <a:buClr>
          <a:schemeClr val="tx1"/>
        </a:buClr>
        <a:buSzPct val="100000"/>
        <a:buFont typeface="Times" pitchFamily="-12" charset="0"/>
        <a:buChar char="•"/>
        <a:defRPr sz="2500">
          <a:solidFill>
            <a:schemeClr val="tx1"/>
          </a:solidFill>
          <a:latin typeface="+mn-lt"/>
          <a:ea typeface="ＭＳ Ｐゴシック" pitchFamily="-12" charset="-128"/>
        </a:defRPr>
      </a:lvl5pPr>
      <a:lvl6pPr marL="21717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6pPr>
      <a:lvl7pPr marL="26289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7pPr>
      <a:lvl8pPr marL="30861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8pPr>
      <a:lvl9pPr marL="35433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76CF-D498-1A0B-339D-3CD71A45C7A2}"/>
              </a:ext>
            </a:extLst>
          </p:cNvPr>
          <p:cNvSpPr>
            <a:spLocks noGrp="1"/>
          </p:cNvSpPr>
          <p:nvPr>
            <p:ph type="title"/>
          </p:nvPr>
        </p:nvSpPr>
        <p:spPr>
          <a:xfrm>
            <a:off x="623888" y="2504450"/>
            <a:ext cx="7886700" cy="1186249"/>
          </a:xfrm>
        </p:spPr>
        <p:txBody>
          <a:bodyPr>
            <a:normAutofit fontScale="90000"/>
          </a:bodyPr>
          <a:lstStyle/>
          <a:p>
            <a:pPr algn="ctr">
              <a:lnSpc>
                <a:spcPct val="100000"/>
              </a:lnSpc>
            </a:pPr>
            <a:br>
              <a:rPr lang="fi-FI" sz="6000" dirty="0"/>
            </a:br>
            <a:r>
              <a:rPr lang="fi-FI" dirty="0"/>
              <a:t>Sanaston kasvun</a:t>
            </a:r>
            <a:r>
              <a:rPr lang="fi-FI" sz="6000" dirty="0"/>
              <a:t> tukeminen</a:t>
            </a:r>
            <a:endParaRPr lang="fi-FI" dirty="0"/>
          </a:p>
        </p:txBody>
      </p:sp>
      <p:sp>
        <p:nvSpPr>
          <p:cNvPr id="3" name="Text Placeholder 2">
            <a:extLst>
              <a:ext uri="{FF2B5EF4-FFF2-40B4-BE49-F238E27FC236}">
                <a16:creationId xmlns:a16="http://schemas.microsoft.com/office/drawing/2014/main" id="{E2909821-E65D-4E77-6A3C-3B24EAA6B9AD}"/>
              </a:ext>
            </a:extLst>
          </p:cNvPr>
          <p:cNvSpPr>
            <a:spLocks noGrp="1"/>
          </p:cNvSpPr>
          <p:nvPr>
            <p:ph type="body" idx="1"/>
          </p:nvPr>
        </p:nvSpPr>
        <p:spPr>
          <a:xfrm>
            <a:off x="623888" y="4027006"/>
            <a:ext cx="7886700" cy="510273"/>
          </a:xfrm>
        </p:spPr>
        <p:txBody>
          <a:bodyPr/>
          <a:lstStyle/>
          <a:p>
            <a:pPr algn="ctr"/>
            <a:r>
              <a:rPr lang="fi-FI" sz="2800" b="1" dirty="0">
                <a:solidFill>
                  <a:schemeClr val="tx1"/>
                </a:solidFill>
              </a:rPr>
              <a:t>Jatkokoulutus</a:t>
            </a:r>
          </a:p>
          <a:p>
            <a:pPr algn="ctr"/>
            <a:endParaRPr lang="fi-FI" sz="2800" b="1" dirty="0">
              <a:solidFill>
                <a:schemeClr val="tx1"/>
              </a:solidFill>
            </a:endParaRPr>
          </a:p>
        </p:txBody>
      </p:sp>
      <p:pic>
        <p:nvPicPr>
          <p:cNvPr id="4" name="Picture 3">
            <a:extLst>
              <a:ext uri="{FF2B5EF4-FFF2-40B4-BE49-F238E27FC236}">
                <a16:creationId xmlns:a16="http://schemas.microsoft.com/office/drawing/2014/main" id="{ADA1375E-A4E9-6A80-8D5D-47000EFEF9ED}"/>
              </a:ext>
            </a:extLst>
          </p:cNvPr>
          <p:cNvPicPr>
            <a:picLocks noChangeAspect="1"/>
          </p:cNvPicPr>
          <p:nvPr/>
        </p:nvPicPr>
        <p:blipFill>
          <a:blip r:embed="rId3"/>
          <a:stretch>
            <a:fillRect/>
          </a:stretch>
        </p:blipFill>
        <p:spPr>
          <a:xfrm>
            <a:off x="185536" y="654803"/>
            <a:ext cx="8763404" cy="906651"/>
          </a:xfrm>
          <a:prstGeom prst="rect">
            <a:avLst/>
          </a:prstGeom>
        </p:spPr>
      </p:pic>
      <p:sp>
        <p:nvSpPr>
          <p:cNvPr id="5" name="Oval 4">
            <a:extLst>
              <a:ext uri="{FF2B5EF4-FFF2-40B4-BE49-F238E27FC236}">
                <a16:creationId xmlns:a16="http://schemas.microsoft.com/office/drawing/2014/main" id="{863D5F2A-202A-C5AF-2BF9-7DDF3911B3DB}"/>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6" name="Picture 5">
            <a:extLst>
              <a:ext uri="{FF2B5EF4-FFF2-40B4-BE49-F238E27FC236}">
                <a16:creationId xmlns:a16="http://schemas.microsoft.com/office/drawing/2014/main" id="{289395D8-552A-F271-5203-844079F1A851}"/>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540149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KUVAT KÄYTTÖÖN!</a:t>
            </a:r>
          </a:p>
        </p:txBody>
      </p:sp>
      <p:sp>
        <p:nvSpPr>
          <p:cNvPr id="3" name="Sisällön paikkamerkki 2"/>
          <p:cNvSpPr>
            <a:spLocks noGrp="1"/>
          </p:cNvSpPr>
          <p:nvPr>
            <p:ph idx="1"/>
          </p:nvPr>
        </p:nvSpPr>
        <p:spPr>
          <a:xfrm>
            <a:off x="543105" y="1667250"/>
            <a:ext cx="8096434" cy="4311180"/>
          </a:xfrm>
        </p:spPr>
        <p:txBody>
          <a:bodyPr/>
          <a:lstStyle/>
          <a:p>
            <a:endParaRPr lang="fi-FI" sz="2400" b="0" dirty="0"/>
          </a:p>
        </p:txBody>
      </p:sp>
      <p:sp>
        <p:nvSpPr>
          <p:cNvPr id="5" name="Pyöristetty suorakulmio 4"/>
          <p:cNvSpPr/>
          <p:nvPr/>
        </p:nvSpPr>
        <p:spPr>
          <a:xfrm>
            <a:off x="598226" y="1081523"/>
            <a:ext cx="7829714" cy="4896907"/>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a:r>
              <a:rPr lang="fi-FI" sz="3600" dirty="0">
                <a:solidFill>
                  <a:schemeClr val="bg1"/>
                </a:solidFill>
                <a:latin typeface="Abel" charset="0"/>
                <a:ea typeface="Abel" charset="0"/>
                <a:cs typeface="Abel" charset="0"/>
              </a:rPr>
              <a:t>Nimetään kuvasta sanoja.</a:t>
            </a:r>
            <a:br>
              <a:rPr lang="fi-FI" sz="3600" dirty="0">
                <a:solidFill>
                  <a:schemeClr val="bg1"/>
                </a:solidFill>
                <a:latin typeface="Abel" charset="0"/>
                <a:ea typeface="Abel" charset="0"/>
                <a:cs typeface="Abel" charset="0"/>
              </a:rPr>
            </a:br>
            <a:endParaRPr lang="fi-FI" sz="3600" dirty="0">
              <a:solidFill>
                <a:schemeClr val="bg1"/>
              </a:solidFill>
              <a:latin typeface="Abel" charset="0"/>
              <a:ea typeface="Abel" charset="0"/>
              <a:cs typeface="Abel" charset="0"/>
            </a:endParaRPr>
          </a:p>
          <a:p>
            <a:pPr lvl="1" algn="ctr"/>
            <a:r>
              <a:rPr lang="fi-FI" sz="3200" dirty="0">
                <a:solidFill>
                  <a:schemeClr val="bg1"/>
                </a:solidFill>
                <a:latin typeface="Abel" charset="0"/>
                <a:ea typeface="Abel" charset="0"/>
                <a:cs typeface="Abel" charset="0"/>
              </a:rPr>
              <a:t>Mitä kuvassa on?</a:t>
            </a:r>
          </a:p>
          <a:p>
            <a:pPr lvl="1" algn="ctr"/>
            <a:r>
              <a:rPr lang="fi-FI" sz="3200" dirty="0">
                <a:solidFill>
                  <a:schemeClr val="bg1"/>
                </a:solidFill>
                <a:latin typeface="Abel" charset="0"/>
                <a:ea typeface="Abel" charset="0"/>
                <a:cs typeface="Abel" charset="0"/>
              </a:rPr>
              <a:t>Mitä kuvassa tapahtuu?</a:t>
            </a:r>
            <a:br>
              <a:rPr lang="fi-FI" sz="3200" dirty="0">
                <a:solidFill>
                  <a:schemeClr val="bg1"/>
                </a:solidFill>
                <a:latin typeface="Abel" charset="0"/>
                <a:ea typeface="Abel" charset="0"/>
                <a:cs typeface="Abel" charset="0"/>
              </a:rPr>
            </a:br>
            <a:endParaRPr lang="fi-FI" sz="3200" dirty="0">
              <a:solidFill>
                <a:schemeClr val="bg1"/>
              </a:solidFill>
              <a:latin typeface="Abel" charset="0"/>
              <a:ea typeface="Abel" charset="0"/>
              <a:cs typeface="Abel" charset="0"/>
            </a:endParaRPr>
          </a:p>
          <a:p>
            <a:pPr algn="ctr"/>
            <a:r>
              <a:rPr lang="fi-FI" sz="3600" dirty="0">
                <a:solidFill>
                  <a:schemeClr val="bg1"/>
                </a:solidFill>
                <a:latin typeface="Abel" charset="0"/>
                <a:ea typeface="Abel" charset="0"/>
                <a:cs typeface="Abel" charset="0"/>
              </a:rPr>
              <a:t>Voidaan johdatella myös uusiin sanoihin! </a:t>
            </a:r>
          </a:p>
        </p:txBody>
      </p:sp>
      <p:pic>
        <p:nvPicPr>
          <p:cNvPr id="6" name="Kuva 5">
            <a:extLst>
              <a:ext uri="{FF2B5EF4-FFF2-40B4-BE49-F238E27FC236}">
                <a16:creationId xmlns:a16="http://schemas.microsoft.com/office/drawing/2014/main" id="{3C9E0FA9-1F1E-4041-BCC9-BF8FD6061CE3}"/>
              </a:ext>
            </a:extLst>
          </p:cNvPr>
          <p:cNvPicPr>
            <a:picLocks noChangeAspect="1"/>
          </p:cNvPicPr>
          <p:nvPr/>
        </p:nvPicPr>
        <p:blipFill>
          <a:blip r:embed="rId3"/>
          <a:stretch>
            <a:fillRect/>
          </a:stretch>
        </p:blipFill>
        <p:spPr>
          <a:xfrm>
            <a:off x="2470219" y="151546"/>
            <a:ext cx="4106406" cy="5920223"/>
          </a:xfrm>
          <a:prstGeom prst="rect">
            <a:avLst/>
          </a:prstGeom>
        </p:spPr>
      </p:pic>
      <p:sp>
        <p:nvSpPr>
          <p:cNvPr id="4" name="Oval 3">
            <a:extLst>
              <a:ext uri="{FF2B5EF4-FFF2-40B4-BE49-F238E27FC236}">
                <a16:creationId xmlns:a16="http://schemas.microsoft.com/office/drawing/2014/main" id="{B2B3A453-2749-8862-B00A-B44E5F6CABB0}"/>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7" name="Picture 6">
            <a:extLst>
              <a:ext uri="{FF2B5EF4-FFF2-40B4-BE49-F238E27FC236}">
                <a16:creationId xmlns:a16="http://schemas.microsoft.com/office/drawing/2014/main" id="{79FE999A-2EEB-7480-4EE3-ACC2FA2DD3CA}"/>
              </a:ext>
            </a:extLst>
          </p:cNvPr>
          <p:cNvPicPr>
            <a:picLocks noChangeAspect="1"/>
          </p:cNvPicPr>
          <p:nvPr/>
        </p:nvPicPr>
        <p:blipFill>
          <a:blip r:embed="rId4"/>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3301265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F8C291-8429-47F7-81EC-842997A09963}"/>
              </a:ext>
            </a:extLst>
          </p:cNvPr>
          <p:cNvSpPr>
            <a:spLocks noGrp="1"/>
          </p:cNvSpPr>
          <p:nvPr>
            <p:ph type="title"/>
          </p:nvPr>
        </p:nvSpPr>
        <p:spPr/>
        <p:txBody>
          <a:bodyPr/>
          <a:lstStyle/>
          <a:p>
            <a:r>
              <a:rPr lang="fi-FI" dirty="0"/>
              <a:t>Sanaston oppiminen lukutuokioilla</a:t>
            </a:r>
          </a:p>
        </p:txBody>
      </p:sp>
      <p:sp>
        <p:nvSpPr>
          <p:cNvPr id="3" name="Sisällön paikkamerkki 2">
            <a:extLst>
              <a:ext uri="{FF2B5EF4-FFF2-40B4-BE49-F238E27FC236}">
                <a16:creationId xmlns:a16="http://schemas.microsoft.com/office/drawing/2014/main" id="{5CACF1BD-5AC3-40B4-8E98-891F51B97386}"/>
              </a:ext>
            </a:extLst>
          </p:cNvPr>
          <p:cNvSpPr>
            <a:spLocks noGrp="1"/>
          </p:cNvSpPr>
          <p:nvPr>
            <p:ph idx="1"/>
          </p:nvPr>
        </p:nvSpPr>
        <p:spPr>
          <a:xfrm>
            <a:off x="523783" y="1141147"/>
            <a:ext cx="8096434" cy="4311180"/>
          </a:xfrm>
        </p:spPr>
        <p:txBody>
          <a:bodyPr/>
          <a:lstStyle/>
          <a:p>
            <a:pPr lvl="1" fontAlgn="auto">
              <a:lnSpc>
                <a:spcPct val="100000"/>
              </a:lnSpc>
              <a:spcBef>
                <a:spcPts val="0"/>
              </a:spcBef>
              <a:spcAft>
                <a:spcPts val="1200"/>
              </a:spcAft>
              <a:buClrTx/>
              <a:buSzTx/>
              <a:defRPr/>
            </a:pPr>
            <a:r>
              <a:rPr lang="fi-FI" sz="2200" dirty="0">
                <a:ea typeface="Abel" charset="0"/>
                <a:cs typeface="Abel" charset="0"/>
              </a:rPr>
              <a:t>Keskeytetään välillä lukeminen ja varmistetaan, että sanasto on ymmärretty.</a:t>
            </a:r>
          </a:p>
          <a:p>
            <a:pPr lvl="1" fontAlgn="auto">
              <a:lnSpc>
                <a:spcPct val="100000"/>
              </a:lnSpc>
              <a:spcBef>
                <a:spcPts val="0"/>
              </a:spcBef>
              <a:spcAft>
                <a:spcPts val="1200"/>
              </a:spcAft>
              <a:buClrTx/>
              <a:buSzTx/>
              <a:defRPr/>
            </a:pPr>
            <a:r>
              <a:rPr lang="fi-FI" sz="2200" dirty="0">
                <a:ea typeface="Abel" charset="0"/>
                <a:cs typeface="Abel" charset="0"/>
              </a:rPr>
              <a:t>Liiallinen sanojen selittäminen voi myös haitata lukukokemusta, joten avainsanojen selittäminen ja juonen ymmärtäminen riittää. </a:t>
            </a:r>
          </a:p>
          <a:p>
            <a:pPr lvl="1" fontAlgn="auto">
              <a:lnSpc>
                <a:spcPct val="100000"/>
              </a:lnSpc>
              <a:spcBef>
                <a:spcPts val="0"/>
              </a:spcBef>
              <a:spcAft>
                <a:spcPts val="1200"/>
              </a:spcAft>
              <a:buClrTx/>
              <a:buSzTx/>
              <a:defRPr/>
            </a:pPr>
            <a:r>
              <a:rPr lang="fi-FI" sz="2200" dirty="0">
                <a:ea typeface="Abel" charset="0"/>
                <a:cs typeface="Abel" charset="0"/>
              </a:rPr>
              <a:t>Keskustellaan sisällöstä ja tekstin merkityksestä.</a:t>
            </a:r>
          </a:p>
          <a:p>
            <a:pPr lvl="1" fontAlgn="auto">
              <a:lnSpc>
                <a:spcPct val="100000"/>
              </a:lnSpc>
              <a:spcBef>
                <a:spcPts val="0"/>
              </a:spcBef>
              <a:spcAft>
                <a:spcPts val="600"/>
              </a:spcAft>
              <a:buClrTx/>
              <a:buSzTx/>
              <a:defRPr/>
            </a:pPr>
            <a:r>
              <a:rPr lang="fi-FI" altLang="fi-FI" sz="2200" dirty="0">
                <a:ea typeface="Abel" charset="0"/>
                <a:cs typeface="Abel" charset="0"/>
              </a:rPr>
              <a:t>Pysähdytään hankalan sanan kohdalla ja kokeillaan erilaisia sananselitystapoja, esim.:</a:t>
            </a:r>
          </a:p>
          <a:p>
            <a:pPr lvl="2" fontAlgn="auto">
              <a:lnSpc>
                <a:spcPct val="100000"/>
              </a:lnSpc>
              <a:spcBef>
                <a:spcPts val="0"/>
              </a:spcBef>
              <a:spcAft>
                <a:spcPts val="0"/>
              </a:spcAft>
              <a:buClrTx/>
              <a:buSzTx/>
              <a:defRPr/>
            </a:pPr>
            <a:r>
              <a:rPr lang="fi-FI" altLang="fi-FI" sz="2200" dirty="0">
                <a:ea typeface="Abel" charset="0"/>
                <a:cs typeface="Abel" charset="0"/>
              </a:rPr>
              <a:t>asian kuvailu omin sanoin.</a:t>
            </a:r>
          </a:p>
          <a:p>
            <a:pPr lvl="2" fontAlgn="auto">
              <a:lnSpc>
                <a:spcPct val="100000"/>
              </a:lnSpc>
              <a:spcBef>
                <a:spcPts val="0"/>
              </a:spcBef>
              <a:spcAft>
                <a:spcPts val="0"/>
              </a:spcAft>
              <a:buClrTx/>
              <a:buSzTx/>
              <a:defRPr/>
            </a:pPr>
            <a:r>
              <a:rPr lang="fi-FI" altLang="fi-FI" sz="2200" dirty="0">
                <a:ea typeface="Abel" charset="0"/>
                <a:cs typeface="Abel" charset="0"/>
              </a:rPr>
              <a:t>piirtäminen</a:t>
            </a:r>
          </a:p>
          <a:p>
            <a:pPr lvl="2" fontAlgn="auto">
              <a:lnSpc>
                <a:spcPct val="100000"/>
              </a:lnSpc>
              <a:spcBef>
                <a:spcPts val="0"/>
              </a:spcBef>
              <a:spcAft>
                <a:spcPts val="0"/>
              </a:spcAft>
              <a:buClrTx/>
              <a:buSzTx/>
              <a:defRPr/>
            </a:pPr>
            <a:r>
              <a:rPr lang="fi-FI" altLang="fi-FI" sz="2200" dirty="0">
                <a:ea typeface="Abel" charset="0"/>
                <a:cs typeface="Abel" charset="0"/>
              </a:rPr>
              <a:t>samaa tarkoittava sana eli synonyymi</a:t>
            </a:r>
          </a:p>
          <a:p>
            <a:pPr lvl="1" fontAlgn="auto">
              <a:lnSpc>
                <a:spcPct val="100000"/>
              </a:lnSpc>
              <a:spcBef>
                <a:spcPts val="0"/>
              </a:spcBef>
              <a:spcAft>
                <a:spcPts val="1200"/>
              </a:spcAft>
              <a:buClrTx/>
              <a:buSzTx/>
              <a:defRPr/>
            </a:pPr>
            <a:r>
              <a:rPr lang="fi-FI" altLang="fi-FI" sz="2200" dirty="0">
                <a:ea typeface="Abel" charset="0"/>
                <a:cs typeface="Abel" charset="0"/>
              </a:rPr>
              <a:t>Pyydetään oppijaa kuvailemaan sanan merkitys tai sana omalla äidinkielellään.</a:t>
            </a:r>
            <a:endParaRPr lang="fi-FI" sz="2200" dirty="0">
              <a:ea typeface="Abel" charset="0"/>
              <a:cs typeface="Abel" charset="0"/>
            </a:endParaRPr>
          </a:p>
          <a:p>
            <a:pPr lvl="1">
              <a:lnSpc>
                <a:spcPct val="100000"/>
              </a:lnSpc>
            </a:pPr>
            <a:endParaRPr lang="fi-FI" altLang="fi-FI" sz="4000" dirty="0">
              <a:ea typeface="Abel" charset="0"/>
              <a:cs typeface="Abel" charset="0"/>
            </a:endParaRPr>
          </a:p>
          <a:p>
            <a:pPr lvl="1">
              <a:lnSpc>
                <a:spcPct val="100000"/>
              </a:lnSpc>
            </a:pPr>
            <a:endParaRPr lang="fi-FI" altLang="fi-FI" sz="4000" dirty="0">
              <a:ea typeface="Abel" charset="0"/>
              <a:cs typeface="Abel" charset="0"/>
            </a:endParaRPr>
          </a:p>
          <a:p>
            <a:pPr>
              <a:lnSpc>
                <a:spcPct val="100000"/>
              </a:lnSpc>
            </a:pPr>
            <a:endParaRPr lang="fi-FI" dirty="0"/>
          </a:p>
        </p:txBody>
      </p:sp>
      <p:sp>
        <p:nvSpPr>
          <p:cNvPr id="4" name="Oval 3">
            <a:extLst>
              <a:ext uri="{FF2B5EF4-FFF2-40B4-BE49-F238E27FC236}">
                <a16:creationId xmlns:a16="http://schemas.microsoft.com/office/drawing/2014/main" id="{58AD188F-8E8C-A6C4-D36A-9D3AA0811CD1}"/>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4DE2261F-97CE-5EEA-474A-8AF6449AB030}"/>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46642403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Substantiivit: esineet ja asiat</a:t>
            </a:r>
          </a:p>
        </p:txBody>
      </p:sp>
      <p:sp>
        <p:nvSpPr>
          <p:cNvPr id="3" name="Sisällön paikkamerkki 2"/>
          <p:cNvSpPr>
            <a:spLocks noGrp="1"/>
          </p:cNvSpPr>
          <p:nvPr>
            <p:ph idx="1"/>
          </p:nvPr>
        </p:nvSpPr>
        <p:spPr>
          <a:xfrm>
            <a:off x="663881" y="1445947"/>
            <a:ext cx="7975658" cy="4311180"/>
          </a:xfrm>
        </p:spPr>
        <p:txBody>
          <a:bodyPr/>
          <a:lstStyle/>
          <a:p>
            <a:pPr marL="457200" lvl="0" indent="-457200">
              <a:lnSpc>
                <a:spcPct val="100000"/>
              </a:lnSpc>
              <a:buFont typeface="+mj-lt"/>
              <a:buAutoNum type="arabicPeriod"/>
            </a:pPr>
            <a:r>
              <a:rPr lang="fi-FI" b="1" dirty="0"/>
              <a:t>Jaottelu yläkäsite-alakäsite</a:t>
            </a:r>
            <a:endParaRPr lang="fi-FI" dirty="0"/>
          </a:p>
          <a:p>
            <a:pPr marL="723900" lvl="1" indent="-457200">
              <a:lnSpc>
                <a:spcPct val="100000"/>
              </a:lnSpc>
              <a:buFont typeface="Arial" panose="020B0604020202020204" pitchFamily="34" charset="0"/>
              <a:buChar char="•"/>
            </a:pPr>
            <a:r>
              <a:rPr lang="fi-FI" dirty="0"/>
              <a:t>Mihin ryhmään sana kuuluu? (esim. koira on eläin)</a:t>
            </a:r>
          </a:p>
          <a:p>
            <a:pPr marL="723900" lvl="1" indent="-457200">
              <a:lnSpc>
                <a:spcPct val="100000"/>
              </a:lnSpc>
              <a:buFont typeface="Arial" panose="020B0604020202020204" pitchFamily="34" charset="0"/>
              <a:buChar char="•"/>
            </a:pPr>
            <a:r>
              <a:rPr lang="fi-FI" dirty="0"/>
              <a:t>Mitä muita eläimiä tiedät? (esim. kissa ja kenguru)</a:t>
            </a:r>
          </a:p>
          <a:p>
            <a:pPr marL="457200" lvl="0" indent="-457200">
              <a:lnSpc>
                <a:spcPct val="100000"/>
              </a:lnSpc>
              <a:buFont typeface="+mj-lt"/>
              <a:buAutoNum type="arabicPeriod"/>
            </a:pPr>
            <a:r>
              <a:rPr lang="fi-FI" b="1" dirty="0"/>
              <a:t>Sanahahmo</a:t>
            </a:r>
            <a:endParaRPr lang="fi-FI" dirty="0"/>
          </a:p>
          <a:p>
            <a:pPr marL="723900" lvl="1" indent="-457200">
              <a:lnSpc>
                <a:spcPct val="100000"/>
              </a:lnSpc>
              <a:buFont typeface="Arial" panose="020B0604020202020204" pitchFamily="34" charset="0"/>
              <a:buChar char="•"/>
            </a:pPr>
            <a:r>
              <a:rPr lang="fi-FI" dirty="0"/>
              <a:t>Mikä toinen sana tulee sanasta mieleen? (esim. sauva &gt; vauva tai maailmanpyörä &gt; maailma ja pyöreä). Saa olla hassujakin asioita!</a:t>
            </a:r>
          </a:p>
          <a:p>
            <a:pPr marL="457200" lvl="0" indent="-457200">
              <a:lnSpc>
                <a:spcPct val="100000"/>
              </a:lnSpc>
              <a:buFont typeface="+mj-lt"/>
              <a:buAutoNum type="arabicPeriod"/>
            </a:pPr>
            <a:r>
              <a:rPr lang="fi-FI" b="1" dirty="0"/>
              <a:t>Yhdyssanat</a:t>
            </a:r>
            <a:endParaRPr lang="fi-FI" dirty="0"/>
          </a:p>
          <a:p>
            <a:pPr marL="723900" lvl="1" indent="-457200">
              <a:lnSpc>
                <a:spcPct val="100000"/>
              </a:lnSpc>
              <a:buFont typeface="Arial" panose="020B0604020202020204" pitchFamily="34" charset="0"/>
              <a:buChar char="•"/>
            </a:pPr>
            <a:r>
              <a:rPr lang="fi-FI" dirty="0"/>
              <a:t>Mistä sanoista yhdyssana koostuu, mitä yksittäiset sanat tarkoittavat? (esim. tulitikku)</a:t>
            </a:r>
          </a:p>
        </p:txBody>
      </p:sp>
      <p:sp>
        <p:nvSpPr>
          <p:cNvPr id="4" name="Oval 3">
            <a:extLst>
              <a:ext uri="{FF2B5EF4-FFF2-40B4-BE49-F238E27FC236}">
                <a16:creationId xmlns:a16="http://schemas.microsoft.com/office/drawing/2014/main" id="{CA3CA4B7-3791-944C-123D-06AEB7F29741}"/>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79674772-9262-8CFE-5E14-90D2C11DC931}"/>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26081275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32F6-F247-6C85-0225-4C886BFB7BB0}"/>
              </a:ext>
            </a:extLst>
          </p:cNvPr>
          <p:cNvSpPr>
            <a:spLocks noGrp="1"/>
          </p:cNvSpPr>
          <p:nvPr>
            <p:ph type="title"/>
          </p:nvPr>
        </p:nvSpPr>
        <p:spPr/>
        <p:txBody>
          <a:bodyPr/>
          <a:lstStyle/>
          <a:p>
            <a:r>
              <a:rPr lang="fi-FI" dirty="0"/>
              <a:t>Harjoitellaan!</a:t>
            </a:r>
          </a:p>
        </p:txBody>
      </p:sp>
      <p:sp>
        <p:nvSpPr>
          <p:cNvPr id="3" name="Content Placeholder 2">
            <a:extLst>
              <a:ext uri="{FF2B5EF4-FFF2-40B4-BE49-F238E27FC236}">
                <a16:creationId xmlns:a16="http://schemas.microsoft.com/office/drawing/2014/main" id="{6F83428E-DB21-3004-0930-CCCE6AC7A95D}"/>
              </a:ext>
            </a:extLst>
          </p:cNvPr>
          <p:cNvSpPr>
            <a:spLocks noGrp="1"/>
          </p:cNvSpPr>
          <p:nvPr>
            <p:ph idx="1"/>
          </p:nvPr>
        </p:nvSpPr>
        <p:spPr/>
        <p:txBody>
          <a:bodyPr/>
          <a:lstStyle/>
          <a:p>
            <a:r>
              <a:rPr lang="fi-FI" sz="2800" b="0" i="0" dirty="0">
                <a:solidFill>
                  <a:srgbClr val="242021"/>
                </a:solidFill>
                <a:effectLst/>
                <a:latin typeface="ACaslonPro-Regular"/>
                <a:ea typeface="Calibri" panose="020F0502020204030204" pitchFamily="34" charset="0"/>
                <a:cs typeface="Calibri" panose="020F0502020204030204" pitchFamily="34" charset="0"/>
              </a:rPr>
              <a:t>Krokotiili käveli </a:t>
            </a:r>
            <a:r>
              <a:rPr lang="fi-FI" sz="2800" b="0" i="0" u="sng" dirty="0">
                <a:solidFill>
                  <a:srgbClr val="242021"/>
                </a:solidFill>
                <a:effectLst/>
                <a:latin typeface="ACaslonPro-Regular"/>
                <a:ea typeface="Calibri" panose="020F0502020204030204" pitchFamily="34" charset="0"/>
                <a:cs typeface="Calibri" panose="020F0502020204030204" pitchFamily="34" charset="0"/>
              </a:rPr>
              <a:t>laiturin</a:t>
            </a:r>
            <a:r>
              <a:rPr lang="fi-FI" sz="2800" b="0" i="0" dirty="0">
                <a:solidFill>
                  <a:srgbClr val="242021"/>
                </a:solidFill>
                <a:effectLst/>
                <a:latin typeface="ACaslonPro-Regular"/>
                <a:ea typeface="Calibri" panose="020F0502020204030204" pitchFamily="34" charset="0"/>
                <a:cs typeface="Calibri" panose="020F0502020204030204" pitchFamily="34" charset="0"/>
              </a:rPr>
              <a:t> päähän ja hyppäsi saman tien oikean</a:t>
            </a:r>
            <a:r>
              <a:rPr lang="fi-FI" sz="2800" b="0" i="0" dirty="0">
                <a:solidFill>
                  <a:srgbClr val="242021"/>
                </a:solidFill>
                <a:latin typeface="Calibri" panose="020F0502020204030204" pitchFamily="34" charset="0"/>
                <a:ea typeface="Calibri" panose="020F0502020204030204" pitchFamily="34" charset="0"/>
                <a:cs typeface="Calibri" panose="020F0502020204030204" pitchFamily="34" charset="0"/>
              </a:rPr>
              <a:t> </a:t>
            </a:r>
            <a:r>
              <a:rPr lang="fi-FI" sz="2800" b="0" i="0" dirty="0">
                <a:solidFill>
                  <a:srgbClr val="242021"/>
                </a:solidFill>
                <a:effectLst/>
                <a:latin typeface="ACaslonPro-Regular"/>
                <a:ea typeface="Calibri" panose="020F0502020204030204" pitchFamily="34" charset="0"/>
                <a:cs typeface="Calibri" panose="020F0502020204030204" pitchFamily="34" charset="0"/>
              </a:rPr>
              <a:t>tiikerinloikan veteen. Tämän rannan krokotiili tunsi paremmin</a:t>
            </a:r>
            <a:r>
              <a:rPr lang="fi-FI" sz="2800" b="0" i="0" dirty="0">
                <a:solidFill>
                  <a:srgbClr val="242021"/>
                </a:solidFill>
                <a:latin typeface="Calibri" panose="020F0502020204030204" pitchFamily="34" charset="0"/>
                <a:ea typeface="Calibri" panose="020F0502020204030204" pitchFamily="34" charset="0"/>
                <a:cs typeface="Calibri" panose="020F0502020204030204" pitchFamily="34" charset="0"/>
              </a:rPr>
              <a:t> </a:t>
            </a:r>
            <a:r>
              <a:rPr lang="fi-FI" sz="2800" b="0" i="0" dirty="0">
                <a:solidFill>
                  <a:srgbClr val="242021"/>
                </a:solidFill>
                <a:effectLst/>
                <a:latin typeface="ACaslonPro-Regular"/>
                <a:ea typeface="Calibri" panose="020F0502020204030204" pitchFamily="34" charset="0"/>
                <a:cs typeface="Calibri" panose="020F0502020204030204" pitchFamily="34" charset="0"/>
              </a:rPr>
              <a:t>kuin kukaan.</a:t>
            </a:r>
            <a:endParaRPr lang="fi-FI"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800" dirty="0"/>
          </a:p>
          <a:p>
            <a:r>
              <a:rPr lang="fi-FI" sz="2800" b="0" i="0" dirty="0">
                <a:solidFill>
                  <a:srgbClr val="242021"/>
                </a:solidFill>
                <a:effectLst/>
                <a:latin typeface="ACaslonPro-Regular"/>
                <a:ea typeface="Calibri" panose="020F0502020204030204" pitchFamily="34" charset="0"/>
                <a:cs typeface="Calibri" panose="020F0502020204030204" pitchFamily="34" charset="0"/>
              </a:rPr>
              <a:t>Pinnan alla piilossa ei ollut kiviä tai </a:t>
            </a:r>
            <a:r>
              <a:rPr lang="fi-FI" sz="2800" b="0" i="0" u="sng" dirty="0">
                <a:solidFill>
                  <a:srgbClr val="242021"/>
                </a:solidFill>
                <a:effectLst/>
                <a:latin typeface="ACaslonPro-Regular"/>
                <a:ea typeface="Calibri" panose="020F0502020204030204" pitchFamily="34" charset="0"/>
                <a:cs typeface="Calibri" panose="020F0502020204030204" pitchFamily="34" charset="0"/>
              </a:rPr>
              <a:t>tukkeja</a:t>
            </a:r>
            <a:r>
              <a:rPr lang="fi-FI" sz="2800" b="0" i="0" dirty="0">
                <a:solidFill>
                  <a:srgbClr val="242021"/>
                </a:solidFill>
                <a:effectLst/>
                <a:latin typeface="ACaslonPro-Regular"/>
                <a:ea typeface="Calibri" panose="020F0502020204030204" pitchFamily="34" charset="0"/>
                <a:cs typeface="Calibri" panose="020F0502020204030204" pitchFamily="34" charset="0"/>
              </a:rPr>
              <a:t>.</a:t>
            </a:r>
            <a:r>
              <a:rPr lang="fi-FI" sz="2800" dirty="0">
                <a:solidFill>
                  <a:srgbClr val="242021"/>
                </a:solidFill>
                <a:effectLst/>
                <a:latin typeface="Calibri" panose="020F0502020204030204" pitchFamily="34" charset="0"/>
                <a:ea typeface="Calibri" panose="020F0502020204030204" pitchFamily="34" charset="0"/>
                <a:cs typeface="Calibri" panose="020F0502020204030204" pitchFamily="34" charset="0"/>
              </a:rPr>
              <a:t> </a:t>
            </a:r>
            <a:r>
              <a:rPr lang="fi-FI" sz="2800" b="0" i="0" dirty="0">
                <a:solidFill>
                  <a:srgbClr val="242021"/>
                </a:solidFill>
                <a:effectLst/>
                <a:latin typeface="ACaslonPro-Regular"/>
                <a:ea typeface="Calibri" panose="020F0502020204030204" pitchFamily="34" charset="0"/>
                <a:cs typeface="Calibri" panose="020F0502020204030204" pitchFamily="34" charset="0"/>
              </a:rPr>
              <a:t>Vieraassa rannassa krokotiilitkin </a:t>
            </a:r>
            <a:r>
              <a:rPr lang="fi-FI" sz="2800" b="0" i="0" dirty="0" err="1">
                <a:solidFill>
                  <a:srgbClr val="242021"/>
                </a:solidFill>
                <a:effectLst/>
                <a:latin typeface="ACaslonPro-Regular"/>
                <a:ea typeface="Calibri" panose="020F0502020204030204" pitchFamily="34" charset="0"/>
                <a:cs typeface="Calibri" panose="020F0502020204030204" pitchFamily="34" charset="0"/>
              </a:rPr>
              <a:t>sulahtavat</a:t>
            </a:r>
            <a:r>
              <a:rPr lang="fi-FI" sz="2800" b="0" i="0" dirty="0">
                <a:solidFill>
                  <a:srgbClr val="242021"/>
                </a:solidFill>
                <a:effectLst/>
                <a:latin typeface="ACaslonPro-Regular"/>
                <a:ea typeface="Calibri" panose="020F0502020204030204" pitchFamily="34" charset="0"/>
                <a:cs typeface="Calibri" panose="020F0502020204030204" pitchFamily="34" charset="0"/>
              </a:rPr>
              <a:t> veteen varovaisen</a:t>
            </a:r>
            <a:r>
              <a:rPr lang="fi-FI" sz="2800" dirty="0">
                <a:solidFill>
                  <a:srgbClr val="242021"/>
                </a:solidFill>
                <a:effectLst/>
                <a:latin typeface="Calibri" panose="020F0502020204030204" pitchFamily="34" charset="0"/>
                <a:ea typeface="Calibri" panose="020F0502020204030204" pitchFamily="34" charset="0"/>
                <a:cs typeface="Calibri" panose="020F0502020204030204" pitchFamily="34" charset="0"/>
              </a:rPr>
              <a:t> </a:t>
            </a:r>
            <a:r>
              <a:rPr lang="fi-FI" sz="2800" b="0" i="0" dirty="0">
                <a:solidFill>
                  <a:srgbClr val="242021"/>
                </a:solidFill>
                <a:effectLst/>
                <a:latin typeface="ACaslonPro-Regular"/>
                <a:ea typeface="Calibri" panose="020F0502020204030204" pitchFamily="34" charset="0"/>
                <a:cs typeface="Calibri" panose="020F0502020204030204" pitchFamily="34" charset="0"/>
              </a:rPr>
              <a:t>hitaasti.</a:t>
            </a:r>
            <a:endParaRPr lang="fi-FI"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
        <p:nvSpPr>
          <p:cNvPr id="4" name="Oval 3">
            <a:extLst>
              <a:ext uri="{FF2B5EF4-FFF2-40B4-BE49-F238E27FC236}">
                <a16:creationId xmlns:a16="http://schemas.microsoft.com/office/drawing/2014/main" id="{63332280-DF04-32C8-F64D-F835D8591B7A}"/>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292E646B-7A71-DADF-1D10-4A4075E6047C}"/>
              </a:ext>
            </a:extLst>
          </p:cNvPr>
          <p:cNvPicPr>
            <a:picLocks noChangeAspect="1"/>
          </p:cNvPicPr>
          <p:nvPr/>
        </p:nvPicPr>
        <p:blipFill>
          <a:blip r:embed="rId2"/>
          <a:stretch>
            <a:fillRect/>
          </a:stretch>
        </p:blipFill>
        <p:spPr>
          <a:xfrm>
            <a:off x="808074" y="6337071"/>
            <a:ext cx="2465204" cy="255047"/>
          </a:xfrm>
          <a:prstGeom prst="rect">
            <a:avLst/>
          </a:prstGeom>
        </p:spPr>
      </p:pic>
      <p:sp>
        <p:nvSpPr>
          <p:cNvPr id="6" name="Content Placeholder 2">
            <a:extLst>
              <a:ext uri="{FF2B5EF4-FFF2-40B4-BE49-F238E27FC236}">
                <a16:creationId xmlns:a16="http://schemas.microsoft.com/office/drawing/2014/main" id="{AE2C0BB7-0D77-1508-618E-901CF2B522A0}"/>
              </a:ext>
            </a:extLst>
          </p:cNvPr>
          <p:cNvSpPr txBox="1">
            <a:spLocks/>
          </p:cNvSpPr>
          <p:nvPr/>
        </p:nvSpPr>
        <p:spPr bwMode="auto">
          <a:xfrm>
            <a:off x="5087155" y="5412053"/>
            <a:ext cx="3704784" cy="4974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fontAlgn="base">
              <a:lnSpc>
                <a:spcPts val="3600"/>
              </a:lnSpc>
              <a:spcBef>
                <a:spcPct val="0"/>
              </a:spcBef>
              <a:spcAft>
                <a:spcPct val="0"/>
              </a:spcAft>
              <a:buClr>
                <a:schemeClr val="tx1"/>
              </a:buClr>
              <a:buSzPct val="125000"/>
              <a:buFont typeface="Times" pitchFamily="-12" charset="0"/>
              <a:defRPr sz="2500" b="0">
                <a:solidFill>
                  <a:schemeClr val="tx1"/>
                </a:solidFill>
                <a:latin typeface="+mn-lt"/>
                <a:ea typeface="+mn-ea"/>
                <a:cs typeface="+mn-cs"/>
              </a:defRPr>
            </a:lvl1pPr>
            <a:lvl2pPr marL="266700" indent="-266700" algn="l" rtl="0" fontAlgn="base">
              <a:lnSpc>
                <a:spcPts val="3600"/>
              </a:lnSpc>
              <a:spcBef>
                <a:spcPct val="0"/>
              </a:spcBef>
              <a:spcAft>
                <a:spcPct val="0"/>
              </a:spcAft>
              <a:buClr>
                <a:schemeClr val="tx1"/>
              </a:buClr>
              <a:buSzPct val="100000"/>
              <a:buFont typeface="Times" pitchFamily="-12" charset="0"/>
              <a:buChar char="•"/>
              <a:defRPr sz="2500" baseline="0">
                <a:solidFill>
                  <a:schemeClr val="tx1"/>
                </a:solidFill>
                <a:latin typeface="+mn-lt"/>
                <a:ea typeface="ＭＳ Ｐゴシック" pitchFamily="-12" charset="-128"/>
              </a:defRPr>
            </a:lvl2pPr>
            <a:lvl3pPr marL="541338" indent="-280988" algn="l" rtl="0" fontAlgn="base">
              <a:lnSpc>
                <a:spcPts val="3600"/>
              </a:lnSpc>
              <a:spcBef>
                <a:spcPct val="0"/>
              </a:spcBef>
              <a:spcAft>
                <a:spcPct val="0"/>
              </a:spcAft>
              <a:buClr>
                <a:schemeClr val="tx1"/>
              </a:buClr>
              <a:buSzPct val="100000"/>
              <a:buFont typeface="Times" pitchFamily="-12" charset="0"/>
              <a:buChar char="•"/>
              <a:defRPr sz="2500">
                <a:solidFill>
                  <a:schemeClr val="tx1"/>
                </a:solidFill>
                <a:latin typeface="+mn-lt"/>
                <a:ea typeface="ＭＳ Ｐゴシック" pitchFamily="-12" charset="-128"/>
              </a:defRPr>
            </a:lvl3pPr>
            <a:lvl4pPr marL="808038" indent="-279400" algn="l" defTabSz="808038" rtl="0" fontAlgn="base">
              <a:lnSpc>
                <a:spcPts val="3600"/>
              </a:lnSpc>
              <a:spcBef>
                <a:spcPct val="0"/>
              </a:spcBef>
              <a:spcAft>
                <a:spcPct val="0"/>
              </a:spcAft>
              <a:buClr>
                <a:schemeClr val="tx1"/>
              </a:buClr>
              <a:buSzPct val="100000"/>
              <a:buFont typeface="Times" pitchFamily="-12" charset="0"/>
              <a:buChar char="•"/>
              <a:tabLst/>
              <a:defRPr sz="2500">
                <a:solidFill>
                  <a:schemeClr val="tx1"/>
                </a:solidFill>
                <a:latin typeface="+mn-lt"/>
                <a:ea typeface="ＭＳ Ｐゴシック" pitchFamily="-12" charset="-128"/>
              </a:defRPr>
            </a:lvl4pPr>
            <a:lvl5pPr marL="1073150" indent="-265113" algn="l" rtl="0" fontAlgn="base">
              <a:lnSpc>
                <a:spcPts val="3600"/>
              </a:lnSpc>
              <a:spcBef>
                <a:spcPct val="0"/>
              </a:spcBef>
              <a:spcAft>
                <a:spcPct val="0"/>
              </a:spcAft>
              <a:buClr>
                <a:schemeClr val="tx1"/>
              </a:buClr>
              <a:buSzPct val="100000"/>
              <a:buFont typeface="Times" pitchFamily="-12" charset="0"/>
              <a:buChar char="•"/>
              <a:defRPr sz="2500">
                <a:solidFill>
                  <a:schemeClr val="tx1"/>
                </a:solidFill>
                <a:latin typeface="+mn-lt"/>
                <a:ea typeface="ＭＳ Ｐゴシック" pitchFamily="-12" charset="-128"/>
              </a:defRPr>
            </a:lvl5pPr>
            <a:lvl6pPr marL="21717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6pPr>
            <a:lvl7pPr marL="26289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7pPr>
            <a:lvl8pPr marL="30861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8pPr>
            <a:lvl9pPr marL="35433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9pPr>
          </a:lstStyle>
          <a:p>
            <a:pPr eaLnBrk="1" hangingPunct="1">
              <a:lnSpc>
                <a:spcPct val="107000"/>
              </a:lnSpc>
              <a:spcAft>
                <a:spcPts val="800"/>
              </a:spcAft>
            </a:pPr>
            <a:r>
              <a:rPr lang="fi-FI" sz="1400" kern="0" dirty="0">
                <a:solidFill>
                  <a:srgbClr val="242021"/>
                </a:solidFill>
                <a:cs typeface="Calibri" panose="020F0502020204030204" pitchFamily="34" charset="0"/>
              </a:rPr>
              <a:t>Hannu Hirvonen: </a:t>
            </a:r>
            <a:r>
              <a:rPr lang="fi-FI" sz="1400" i="1" kern="0" dirty="0">
                <a:solidFill>
                  <a:srgbClr val="242021"/>
                </a:solidFill>
                <a:cs typeface="Calibri" panose="020F0502020204030204" pitchFamily="34" charset="0"/>
              </a:rPr>
              <a:t>Viisisataa kutiavaa hammasta</a:t>
            </a:r>
            <a:endParaRPr lang="fi-FI" sz="1400" i="1" kern="0" dirty="0"/>
          </a:p>
        </p:txBody>
      </p:sp>
    </p:spTree>
    <p:extLst>
      <p:ext uri="{BB962C8B-B14F-4D97-AF65-F5344CB8AC3E}">
        <p14:creationId xmlns:p14="http://schemas.microsoft.com/office/powerpoint/2010/main" val="146254650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4452" y="151546"/>
            <a:ext cx="8637263" cy="714457"/>
          </a:xfrm>
        </p:spPr>
        <p:txBody>
          <a:bodyPr/>
          <a:lstStyle/>
          <a:p>
            <a:r>
              <a:rPr lang="fi-FI" dirty="0"/>
              <a:t>Verbit: tekemistä ja toimintaa</a:t>
            </a:r>
          </a:p>
        </p:txBody>
      </p:sp>
      <p:sp>
        <p:nvSpPr>
          <p:cNvPr id="3" name="Sisällön paikkamerkki 2"/>
          <p:cNvSpPr>
            <a:spLocks noGrp="1"/>
          </p:cNvSpPr>
          <p:nvPr>
            <p:ph idx="1"/>
          </p:nvPr>
        </p:nvSpPr>
        <p:spPr>
          <a:xfrm>
            <a:off x="663881" y="1219200"/>
            <a:ext cx="7975658" cy="5242560"/>
          </a:xfrm>
        </p:spPr>
        <p:txBody>
          <a:bodyPr/>
          <a:lstStyle/>
          <a:p>
            <a:pPr>
              <a:lnSpc>
                <a:spcPct val="100000"/>
              </a:lnSpc>
            </a:pPr>
            <a:endParaRPr lang="fi-FI" sz="2400" dirty="0">
              <a:ea typeface="Abel" charset="0"/>
              <a:cs typeface="Abel" charset="0"/>
            </a:endParaRPr>
          </a:p>
          <a:p>
            <a:pPr>
              <a:lnSpc>
                <a:spcPct val="100000"/>
              </a:lnSpc>
            </a:pPr>
            <a:endParaRPr lang="fi-FI" sz="2400" dirty="0">
              <a:ea typeface="Abel" charset="0"/>
              <a:cs typeface="Abel" charset="0"/>
            </a:endParaRPr>
          </a:p>
          <a:p>
            <a:pPr>
              <a:lnSpc>
                <a:spcPct val="100000"/>
              </a:lnSpc>
            </a:pPr>
            <a:endParaRPr lang="fi-FI" sz="2400" dirty="0">
              <a:ea typeface="Abel" charset="0"/>
              <a:cs typeface="Abel" charset="0"/>
            </a:endParaRPr>
          </a:p>
          <a:p>
            <a:pPr marL="457200" indent="-457200">
              <a:lnSpc>
                <a:spcPct val="100000"/>
              </a:lnSpc>
              <a:buAutoNum type="arabicPeriod"/>
            </a:pPr>
            <a:r>
              <a:rPr lang="fi-FI" sz="2400" b="1" dirty="0">
                <a:ea typeface="Abel" charset="0"/>
                <a:cs typeface="Abel" charset="0"/>
              </a:rPr>
              <a:t>Pantomiimi</a:t>
            </a:r>
          </a:p>
          <a:p>
            <a:pPr marL="723900" lvl="1" indent="-457200">
              <a:lnSpc>
                <a:spcPct val="100000"/>
              </a:lnSpc>
              <a:buFont typeface="Arial" panose="020B0604020202020204" pitchFamily="34" charset="0"/>
              <a:buChar char="•"/>
            </a:pPr>
            <a:r>
              <a:rPr lang="fi-FI" sz="2400" dirty="0">
                <a:ea typeface="Abel" charset="0"/>
                <a:cs typeface="Abel" charset="0"/>
              </a:rPr>
              <a:t>Esitetään verbin kuvaamaa toimintaa. </a:t>
            </a:r>
          </a:p>
          <a:p>
            <a:pPr marL="457200" indent="-457200">
              <a:lnSpc>
                <a:spcPct val="100000"/>
              </a:lnSpc>
              <a:buFont typeface="+mj-lt"/>
              <a:buAutoNum type="arabicPeriod"/>
            </a:pPr>
            <a:r>
              <a:rPr lang="fi-FI" sz="2400" b="1" dirty="0">
                <a:ea typeface="Abel" charset="0"/>
                <a:cs typeface="Abel" charset="0"/>
              </a:rPr>
              <a:t>Tunnetila</a:t>
            </a:r>
            <a:r>
              <a:rPr lang="fi-FI" sz="2400" dirty="0">
                <a:ea typeface="Abel" charset="0"/>
                <a:cs typeface="Abel" charset="0"/>
              </a:rPr>
              <a:t> </a:t>
            </a:r>
            <a:endParaRPr lang="fi-FI" sz="2400" dirty="0">
              <a:ea typeface="Abel" charset="0"/>
              <a:cs typeface="Abel" charset="0"/>
              <a:sym typeface="Wingdings" panose="05000000000000000000" pitchFamily="2" charset="2"/>
            </a:endParaRPr>
          </a:p>
          <a:p>
            <a:pPr marL="723900" lvl="1" indent="-457200">
              <a:lnSpc>
                <a:spcPct val="100000"/>
              </a:lnSpc>
              <a:buFont typeface="Arial" panose="020B0604020202020204" pitchFamily="34" charset="0"/>
              <a:buChar char="•"/>
            </a:pPr>
            <a:r>
              <a:rPr lang="fi-FI" sz="2400" dirty="0">
                <a:ea typeface="Abel" charset="0"/>
                <a:cs typeface="Abel" charset="0"/>
              </a:rPr>
              <a:t>Pohditaan yhdessä, millainen tunne verbin kuvaamaan tekemiseen liittyy.</a:t>
            </a:r>
          </a:p>
          <a:p>
            <a:pPr marL="457200" indent="-457200">
              <a:lnSpc>
                <a:spcPct val="100000"/>
              </a:lnSpc>
              <a:buFont typeface="+mj-lt"/>
              <a:buAutoNum type="arabicPeriod"/>
            </a:pPr>
            <a:r>
              <a:rPr lang="fi-FI" sz="2400" b="1" dirty="0">
                <a:ea typeface="Abel" charset="0"/>
                <a:cs typeface="Abel" charset="0"/>
              </a:rPr>
              <a:t>Yhteenkuuluvat</a:t>
            </a:r>
            <a:r>
              <a:rPr lang="fi-FI" sz="2400" dirty="0">
                <a:ea typeface="Abel" charset="0"/>
                <a:cs typeface="Abel" charset="0"/>
              </a:rPr>
              <a:t> </a:t>
            </a:r>
            <a:r>
              <a:rPr lang="fi-FI" sz="2400" b="1" dirty="0">
                <a:ea typeface="Abel" charset="0"/>
                <a:cs typeface="Abel" charset="0"/>
              </a:rPr>
              <a:t>asiat</a:t>
            </a:r>
          </a:p>
          <a:p>
            <a:pPr marL="723900" lvl="1" indent="-457200">
              <a:lnSpc>
                <a:spcPct val="100000"/>
              </a:lnSpc>
              <a:buFont typeface="Arial" panose="020B0604020202020204" pitchFamily="34" charset="0"/>
              <a:buChar char="•"/>
            </a:pPr>
            <a:r>
              <a:rPr lang="fi-FI" sz="2400" dirty="0">
                <a:ea typeface="Abel" charset="0"/>
                <a:cs typeface="Abel" charset="0"/>
              </a:rPr>
              <a:t>Kuka tai mikä voi tehdä verbin kuvaamaa asiaa tai mitä asialla tehdään?</a:t>
            </a:r>
          </a:p>
          <a:p>
            <a:pPr marL="723900" lvl="1" indent="-457200">
              <a:lnSpc>
                <a:spcPct val="100000"/>
              </a:lnSpc>
              <a:buFont typeface="Arial" panose="020B0604020202020204" pitchFamily="34" charset="0"/>
              <a:buChar char="•"/>
            </a:pPr>
            <a:r>
              <a:rPr lang="fi-FI" sz="2400" dirty="0">
                <a:ea typeface="Abel" charset="0"/>
                <a:cs typeface="Abel" charset="0"/>
              </a:rPr>
              <a:t>Esim. mitä kaikkea voi kaataa  tai missä kaikkialla voi loikoilla</a:t>
            </a:r>
          </a:p>
          <a:p>
            <a:endParaRPr lang="fi-FI" sz="2400" dirty="0"/>
          </a:p>
        </p:txBody>
      </p:sp>
      <p:sp>
        <p:nvSpPr>
          <p:cNvPr id="4" name="Rounded Rectangle 5">
            <a:extLst>
              <a:ext uri="{FF2B5EF4-FFF2-40B4-BE49-F238E27FC236}">
                <a16:creationId xmlns:a16="http://schemas.microsoft.com/office/drawing/2014/main" id="{6ED2DBC6-7B5A-4782-9E0D-10E4BBEB62BD}"/>
              </a:ext>
            </a:extLst>
          </p:cNvPr>
          <p:cNvSpPr/>
          <p:nvPr/>
        </p:nvSpPr>
        <p:spPr bwMode="auto">
          <a:xfrm>
            <a:off x="525254" y="776211"/>
            <a:ext cx="7975658" cy="1339472"/>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nSpc>
                <a:spcPct val="100000"/>
              </a:lnSpc>
            </a:pPr>
            <a:r>
              <a:rPr lang="fi-FI" dirty="0">
                <a:ea typeface="Abel" charset="0"/>
                <a:cs typeface="Abel" charset="0"/>
              </a:rPr>
              <a:t>Mietitään aina ensin perusmuoto ja yksikön taivutukset! ”Menisimmeköhän?” </a:t>
            </a:r>
            <a:r>
              <a:rPr lang="fi-FI" dirty="0">
                <a:ea typeface="Abel" charset="0"/>
                <a:cs typeface="Abel" charset="0"/>
                <a:sym typeface="Wingdings"/>
              </a:rPr>
              <a:t> ”Tämä on mennä. Minä menen, sinä menet, hän menee”</a:t>
            </a:r>
          </a:p>
        </p:txBody>
      </p:sp>
      <p:sp>
        <p:nvSpPr>
          <p:cNvPr id="5" name="Oval 4">
            <a:extLst>
              <a:ext uri="{FF2B5EF4-FFF2-40B4-BE49-F238E27FC236}">
                <a16:creationId xmlns:a16="http://schemas.microsoft.com/office/drawing/2014/main" id="{76190B43-6911-4823-FA5D-CDC9467C6D1E}"/>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6" name="Picture 5">
            <a:extLst>
              <a:ext uri="{FF2B5EF4-FFF2-40B4-BE49-F238E27FC236}">
                <a16:creationId xmlns:a16="http://schemas.microsoft.com/office/drawing/2014/main" id="{E6723963-C68F-1735-4536-ECCED27DEA0E}"/>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84249990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32F6-F247-6C85-0225-4C886BFB7BB0}"/>
              </a:ext>
            </a:extLst>
          </p:cNvPr>
          <p:cNvSpPr>
            <a:spLocks noGrp="1"/>
          </p:cNvSpPr>
          <p:nvPr>
            <p:ph type="title"/>
          </p:nvPr>
        </p:nvSpPr>
        <p:spPr/>
        <p:txBody>
          <a:bodyPr/>
          <a:lstStyle/>
          <a:p>
            <a:r>
              <a:rPr lang="fi-FI" dirty="0"/>
              <a:t>Harjoitellaan!</a:t>
            </a:r>
          </a:p>
        </p:txBody>
      </p:sp>
      <p:sp>
        <p:nvSpPr>
          <p:cNvPr id="3" name="Content Placeholder 2">
            <a:extLst>
              <a:ext uri="{FF2B5EF4-FFF2-40B4-BE49-F238E27FC236}">
                <a16:creationId xmlns:a16="http://schemas.microsoft.com/office/drawing/2014/main" id="{6F83428E-DB21-3004-0930-CCCE6AC7A95D}"/>
              </a:ext>
            </a:extLst>
          </p:cNvPr>
          <p:cNvSpPr>
            <a:spLocks noGrp="1"/>
          </p:cNvSpPr>
          <p:nvPr>
            <p:ph idx="1"/>
          </p:nvPr>
        </p:nvSpPr>
        <p:spPr/>
        <p:txBody>
          <a:bodyPr/>
          <a:lstStyle/>
          <a:p>
            <a:pPr>
              <a:lnSpc>
                <a:spcPct val="107000"/>
              </a:lnSpc>
              <a:spcAft>
                <a:spcPts val="800"/>
              </a:spcAft>
            </a:pPr>
            <a:r>
              <a:rPr lang="fi-FI" sz="2800" b="0" i="0" dirty="0">
                <a:solidFill>
                  <a:srgbClr val="242021"/>
                </a:solidFill>
                <a:effectLst/>
                <a:latin typeface="ACaslonPro-Regular"/>
                <a:ea typeface="Calibri" panose="020F0502020204030204" pitchFamily="34" charset="0"/>
                <a:cs typeface="Calibri" panose="020F0502020204030204" pitchFamily="34" charset="0"/>
              </a:rPr>
              <a:t>Jänis pelkäsi kettua, se alkoi ihan </a:t>
            </a:r>
            <a:r>
              <a:rPr lang="fi-FI" sz="2800" b="0" i="0" u="sng" dirty="0">
                <a:solidFill>
                  <a:srgbClr val="242021"/>
                </a:solidFill>
                <a:effectLst/>
                <a:latin typeface="ACaslonPro-Regular"/>
                <a:ea typeface="Calibri" panose="020F0502020204030204" pitchFamily="34" charset="0"/>
                <a:cs typeface="Calibri" panose="020F0502020204030204" pitchFamily="34" charset="0"/>
              </a:rPr>
              <a:t>täristä</a:t>
            </a:r>
            <a:r>
              <a:rPr lang="fi-FI" sz="2800" b="0" i="0" dirty="0">
                <a:solidFill>
                  <a:srgbClr val="242021"/>
                </a:solidFill>
                <a:effectLst/>
                <a:latin typeface="ACaslonPro-Regular"/>
                <a:ea typeface="Calibri" panose="020F0502020204030204" pitchFamily="34" charset="0"/>
                <a:cs typeface="Calibri" panose="020F0502020204030204" pitchFamily="34" charset="0"/>
              </a:rPr>
              <a:t>. Siinä ei ole mitään</a:t>
            </a:r>
            <a:r>
              <a:rPr lang="fi-FI" sz="2800" b="0" i="0" dirty="0">
                <a:solidFill>
                  <a:srgbClr val="242021"/>
                </a:solidFill>
                <a:latin typeface="Calibri" panose="020F0502020204030204" pitchFamily="34" charset="0"/>
                <a:ea typeface="Calibri" panose="020F0502020204030204" pitchFamily="34" charset="0"/>
                <a:cs typeface="Calibri" panose="020F0502020204030204" pitchFamily="34" charset="0"/>
              </a:rPr>
              <a:t> </a:t>
            </a:r>
            <a:r>
              <a:rPr lang="fi-FI" sz="2800" b="0" i="0" dirty="0">
                <a:solidFill>
                  <a:srgbClr val="242021"/>
                </a:solidFill>
                <a:effectLst/>
                <a:latin typeface="ACaslonPro-Regular"/>
                <a:ea typeface="Calibri" panose="020F0502020204030204" pitchFamily="34" charset="0"/>
                <a:cs typeface="Calibri" panose="020F0502020204030204" pitchFamily="34" charset="0"/>
              </a:rPr>
              <a:t>kummallista, jäniksen kannattaakin pelätä kettua.</a:t>
            </a:r>
            <a:endParaRPr lang="fi-FI"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800" dirty="0"/>
          </a:p>
          <a:p>
            <a:pPr>
              <a:lnSpc>
                <a:spcPct val="107000"/>
              </a:lnSpc>
              <a:spcAft>
                <a:spcPts val="800"/>
              </a:spcAft>
            </a:pPr>
            <a:r>
              <a:rPr lang="fi-FI" sz="2800" b="0" i="0" dirty="0">
                <a:solidFill>
                  <a:srgbClr val="242021"/>
                </a:solidFill>
                <a:effectLst/>
                <a:latin typeface="ACaslonPro-Regular"/>
                <a:ea typeface="Calibri" panose="020F0502020204030204" pitchFamily="34" charset="0"/>
                <a:cs typeface="Calibri" panose="020F0502020204030204" pitchFamily="34" charset="0"/>
              </a:rPr>
              <a:t>Nyt kettu</a:t>
            </a:r>
            <a:r>
              <a:rPr lang="fi-FI" sz="2800" dirty="0">
                <a:solidFill>
                  <a:srgbClr val="242021"/>
                </a:solidFill>
                <a:effectLst/>
                <a:latin typeface="Calibri" panose="020F0502020204030204" pitchFamily="34" charset="0"/>
                <a:ea typeface="Calibri" panose="020F0502020204030204" pitchFamily="34" charset="0"/>
                <a:cs typeface="Calibri" panose="020F0502020204030204" pitchFamily="34" charset="0"/>
              </a:rPr>
              <a:t> </a:t>
            </a:r>
            <a:r>
              <a:rPr lang="fi-FI" sz="2800" b="0" i="0" dirty="0">
                <a:solidFill>
                  <a:srgbClr val="242021"/>
                </a:solidFill>
                <a:effectLst/>
                <a:latin typeface="ACaslonPro-Regular"/>
                <a:ea typeface="Calibri" panose="020F0502020204030204" pitchFamily="34" charset="0"/>
                <a:cs typeface="Calibri" panose="020F0502020204030204" pitchFamily="34" charset="0"/>
              </a:rPr>
              <a:t>ei kuitenkaan näyttänyt nälkäiseltä, se näytti vain vihaiselta ja</a:t>
            </a:r>
            <a:br>
              <a:rPr lang="fi-FI" sz="2800" dirty="0">
                <a:solidFill>
                  <a:srgbClr val="242021"/>
                </a:solidFill>
                <a:effectLst/>
                <a:latin typeface="Calibri" panose="020F0502020204030204" pitchFamily="34" charset="0"/>
                <a:ea typeface="Calibri" panose="020F0502020204030204" pitchFamily="34" charset="0"/>
                <a:cs typeface="Calibri" panose="020F0502020204030204" pitchFamily="34" charset="0"/>
              </a:rPr>
            </a:br>
            <a:r>
              <a:rPr lang="fi-FI" sz="2800" b="0" i="0" dirty="0">
                <a:solidFill>
                  <a:srgbClr val="242021"/>
                </a:solidFill>
                <a:effectLst/>
                <a:latin typeface="ACaslonPro-Regular"/>
                <a:ea typeface="Calibri" panose="020F0502020204030204" pitchFamily="34" charset="0"/>
                <a:cs typeface="Calibri" panose="020F0502020204030204" pitchFamily="34" charset="0"/>
              </a:rPr>
              <a:t>harmistuneelta. Sen takia jänis </a:t>
            </a:r>
            <a:r>
              <a:rPr lang="fi-FI" sz="2800" b="0" i="0" u="sng" dirty="0">
                <a:solidFill>
                  <a:srgbClr val="242021"/>
                </a:solidFill>
                <a:effectLst/>
                <a:latin typeface="ACaslonPro-Regular"/>
                <a:ea typeface="Calibri" panose="020F0502020204030204" pitchFamily="34" charset="0"/>
                <a:cs typeface="Calibri" panose="020F0502020204030204" pitchFamily="34" charset="0"/>
              </a:rPr>
              <a:t>rohkaistui</a:t>
            </a:r>
            <a:r>
              <a:rPr lang="fi-FI" sz="2800" b="0" i="0" dirty="0">
                <a:solidFill>
                  <a:srgbClr val="242021"/>
                </a:solidFill>
                <a:effectLst/>
                <a:latin typeface="ACaslonPro-Regular"/>
                <a:ea typeface="Calibri" panose="020F0502020204030204" pitchFamily="34" charset="0"/>
                <a:cs typeface="Calibri" panose="020F0502020204030204" pitchFamily="34" charset="0"/>
              </a:rPr>
              <a:t> puhumaan ketulle.</a:t>
            </a:r>
            <a:endParaRPr lang="fi-FI"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
        <p:nvSpPr>
          <p:cNvPr id="4" name="Oval 3">
            <a:extLst>
              <a:ext uri="{FF2B5EF4-FFF2-40B4-BE49-F238E27FC236}">
                <a16:creationId xmlns:a16="http://schemas.microsoft.com/office/drawing/2014/main" id="{A677BEF2-9D7F-F213-690D-88F962F28C50}"/>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6BA857B4-F26E-6D18-F285-FD4C76F08D65}"/>
              </a:ext>
            </a:extLst>
          </p:cNvPr>
          <p:cNvPicPr>
            <a:picLocks noChangeAspect="1"/>
          </p:cNvPicPr>
          <p:nvPr/>
        </p:nvPicPr>
        <p:blipFill>
          <a:blip r:embed="rId2"/>
          <a:stretch>
            <a:fillRect/>
          </a:stretch>
        </p:blipFill>
        <p:spPr>
          <a:xfrm>
            <a:off x="808074" y="6337071"/>
            <a:ext cx="2465204" cy="255047"/>
          </a:xfrm>
          <a:prstGeom prst="rect">
            <a:avLst/>
          </a:prstGeom>
        </p:spPr>
      </p:pic>
      <p:sp>
        <p:nvSpPr>
          <p:cNvPr id="6" name="Content Placeholder 2">
            <a:extLst>
              <a:ext uri="{FF2B5EF4-FFF2-40B4-BE49-F238E27FC236}">
                <a16:creationId xmlns:a16="http://schemas.microsoft.com/office/drawing/2014/main" id="{EEED18A2-2E8C-776E-E8E0-178A08B081F0}"/>
              </a:ext>
            </a:extLst>
          </p:cNvPr>
          <p:cNvSpPr txBox="1">
            <a:spLocks/>
          </p:cNvSpPr>
          <p:nvPr/>
        </p:nvSpPr>
        <p:spPr bwMode="auto">
          <a:xfrm>
            <a:off x="5087155" y="5412053"/>
            <a:ext cx="3704784" cy="4974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fontAlgn="base">
              <a:lnSpc>
                <a:spcPts val="3600"/>
              </a:lnSpc>
              <a:spcBef>
                <a:spcPct val="0"/>
              </a:spcBef>
              <a:spcAft>
                <a:spcPct val="0"/>
              </a:spcAft>
              <a:buClr>
                <a:schemeClr val="tx1"/>
              </a:buClr>
              <a:buSzPct val="125000"/>
              <a:buFont typeface="Times" pitchFamily="-12" charset="0"/>
              <a:defRPr sz="2500" b="0">
                <a:solidFill>
                  <a:schemeClr val="tx1"/>
                </a:solidFill>
                <a:latin typeface="+mn-lt"/>
                <a:ea typeface="+mn-ea"/>
                <a:cs typeface="+mn-cs"/>
              </a:defRPr>
            </a:lvl1pPr>
            <a:lvl2pPr marL="266700" indent="-266700" algn="l" rtl="0" fontAlgn="base">
              <a:lnSpc>
                <a:spcPts val="3600"/>
              </a:lnSpc>
              <a:spcBef>
                <a:spcPct val="0"/>
              </a:spcBef>
              <a:spcAft>
                <a:spcPct val="0"/>
              </a:spcAft>
              <a:buClr>
                <a:schemeClr val="tx1"/>
              </a:buClr>
              <a:buSzPct val="100000"/>
              <a:buFont typeface="Times" pitchFamily="-12" charset="0"/>
              <a:buChar char="•"/>
              <a:defRPr sz="2500" baseline="0">
                <a:solidFill>
                  <a:schemeClr val="tx1"/>
                </a:solidFill>
                <a:latin typeface="+mn-lt"/>
                <a:ea typeface="ＭＳ Ｐゴシック" pitchFamily="-12" charset="-128"/>
              </a:defRPr>
            </a:lvl2pPr>
            <a:lvl3pPr marL="541338" indent="-280988" algn="l" rtl="0" fontAlgn="base">
              <a:lnSpc>
                <a:spcPts val="3600"/>
              </a:lnSpc>
              <a:spcBef>
                <a:spcPct val="0"/>
              </a:spcBef>
              <a:spcAft>
                <a:spcPct val="0"/>
              </a:spcAft>
              <a:buClr>
                <a:schemeClr val="tx1"/>
              </a:buClr>
              <a:buSzPct val="100000"/>
              <a:buFont typeface="Times" pitchFamily="-12" charset="0"/>
              <a:buChar char="•"/>
              <a:defRPr sz="2500">
                <a:solidFill>
                  <a:schemeClr val="tx1"/>
                </a:solidFill>
                <a:latin typeface="+mn-lt"/>
                <a:ea typeface="ＭＳ Ｐゴシック" pitchFamily="-12" charset="-128"/>
              </a:defRPr>
            </a:lvl3pPr>
            <a:lvl4pPr marL="808038" indent="-279400" algn="l" defTabSz="808038" rtl="0" fontAlgn="base">
              <a:lnSpc>
                <a:spcPts val="3600"/>
              </a:lnSpc>
              <a:spcBef>
                <a:spcPct val="0"/>
              </a:spcBef>
              <a:spcAft>
                <a:spcPct val="0"/>
              </a:spcAft>
              <a:buClr>
                <a:schemeClr val="tx1"/>
              </a:buClr>
              <a:buSzPct val="100000"/>
              <a:buFont typeface="Times" pitchFamily="-12" charset="0"/>
              <a:buChar char="•"/>
              <a:tabLst/>
              <a:defRPr sz="2500">
                <a:solidFill>
                  <a:schemeClr val="tx1"/>
                </a:solidFill>
                <a:latin typeface="+mn-lt"/>
                <a:ea typeface="ＭＳ Ｐゴシック" pitchFamily="-12" charset="-128"/>
              </a:defRPr>
            </a:lvl4pPr>
            <a:lvl5pPr marL="1073150" indent="-265113" algn="l" rtl="0" fontAlgn="base">
              <a:lnSpc>
                <a:spcPts val="3600"/>
              </a:lnSpc>
              <a:spcBef>
                <a:spcPct val="0"/>
              </a:spcBef>
              <a:spcAft>
                <a:spcPct val="0"/>
              </a:spcAft>
              <a:buClr>
                <a:schemeClr val="tx1"/>
              </a:buClr>
              <a:buSzPct val="100000"/>
              <a:buFont typeface="Times" pitchFamily="-12" charset="0"/>
              <a:buChar char="•"/>
              <a:defRPr sz="2500">
                <a:solidFill>
                  <a:schemeClr val="tx1"/>
                </a:solidFill>
                <a:latin typeface="+mn-lt"/>
                <a:ea typeface="ＭＳ Ｐゴシック" pitchFamily="-12" charset="-128"/>
              </a:defRPr>
            </a:lvl5pPr>
            <a:lvl6pPr marL="21717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6pPr>
            <a:lvl7pPr marL="26289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7pPr>
            <a:lvl8pPr marL="30861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8pPr>
            <a:lvl9pPr marL="35433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9pPr>
          </a:lstStyle>
          <a:p>
            <a:pPr eaLnBrk="1" hangingPunct="1">
              <a:lnSpc>
                <a:spcPct val="107000"/>
              </a:lnSpc>
              <a:spcAft>
                <a:spcPts val="800"/>
              </a:spcAft>
            </a:pPr>
            <a:r>
              <a:rPr lang="fi-FI" sz="1400" kern="0" dirty="0">
                <a:solidFill>
                  <a:srgbClr val="242021"/>
                </a:solidFill>
                <a:cs typeface="Calibri" panose="020F0502020204030204" pitchFamily="34" charset="0"/>
              </a:rPr>
              <a:t>Hannu Hirvonen: </a:t>
            </a:r>
            <a:r>
              <a:rPr lang="fi-FI" sz="1400" i="1" kern="0" dirty="0">
                <a:solidFill>
                  <a:srgbClr val="242021"/>
                </a:solidFill>
                <a:cs typeface="Calibri" panose="020F0502020204030204" pitchFamily="34" charset="0"/>
              </a:rPr>
              <a:t>Viisisataa kutiavaa hammasta</a:t>
            </a:r>
            <a:endParaRPr lang="fi-FI" sz="1400" i="1" kern="0" dirty="0"/>
          </a:p>
        </p:txBody>
      </p:sp>
    </p:spTree>
    <p:extLst>
      <p:ext uri="{BB962C8B-B14F-4D97-AF65-F5344CB8AC3E}">
        <p14:creationId xmlns:p14="http://schemas.microsoft.com/office/powerpoint/2010/main" val="255779257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Adjektiivit: piirteitä ja ominaisuuksia</a:t>
            </a:r>
          </a:p>
        </p:txBody>
      </p:sp>
      <p:sp>
        <p:nvSpPr>
          <p:cNvPr id="3" name="Sisällön paikkamerkki 2"/>
          <p:cNvSpPr>
            <a:spLocks noGrp="1"/>
          </p:cNvSpPr>
          <p:nvPr>
            <p:ph idx="1"/>
          </p:nvPr>
        </p:nvSpPr>
        <p:spPr>
          <a:xfrm>
            <a:off x="663881" y="1445947"/>
            <a:ext cx="7975658" cy="4311180"/>
          </a:xfrm>
        </p:spPr>
        <p:txBody>
          <a:bodyPr/>
          <a:lstStyle/>
          <a:p>
            <a:pPr marL="457200" indent="-457200">
              <a:buFont typeface="+mj-lt"/>
              <a:buAutoNum type="arabicPeriod"/>
            </a:pPr>
            <a:r>
              <a:rPr lang="fi-FI" sz="2400" b="1" dirty="0">
                <a:ea typeface="Abel" charset="0"/>
                <a:cs typeface="Abel" charset="0"/>
              </a:rPr>
              <a:t>Vastakohdat</a:t>
            </a:r>
          </a:p>
          <a:p>
            <a:pPr marL="723900" lvl="1" indent="-457200">
              <a:buFont typeface="Arial" panose="020B0604020202020204" pitchFamily="34" charset="0"/>
              <a:buChar char="•"/>
            </a:pPr>
            <a:r>
              <a:rPr lang="fi-FI" sz="2400" dirty="0">
                <a:ea typeface="Abel" charset="0"/>
                <a:cs typeface="Abel" charset="0"/>
              </a:rPr>
              <a:t>Mietitään sanalle vastakohta ja mitä se tarkoittaa.</a:t>
            </a:r>
          </a:p>
          <a:p>
            <a:pPr marL="457200" indent="-457200">
              <a:buFont typeface="+mj-lt"/>
              <a:buAutoNum type="arabicPeriod"/>
            </a:pPr>
            <a:r>
              <a:rPr lang="fi-FI" sz="2400" b="1" dirty="0">
                <a:ea typeface="Abel" charset="0"/>
                <a:cs typeface="Abel" charset="0"/>
              </a:rPr>
              <a:t>Vertailu</a:t>
            </a:r>
            <a:endParaRPr lang="fi-FI" sz="2400" b="1" dirty="0">
              <a:solidFill>
                <a:srgbClr val="FF0000"/>
              </a:solidFill>
              <a:ea typeface="Abel" charset="0"/>
              <a:cs typeface="Abel" charset="0"/>
            </a:endParaRPr>
          </a:p>
          <a:p>
            <a:pPr marL="723900" lvl="1" indent="-457200">
              <a:buFont typeface="Arial" panose="020B0604020202020204" pitchFamily="34" charset="0"/>
              <a:buChar char="•"/>
            </a:pPr>
            <a:r>
              <a:rPr lang="fi-FI" sz="2400" dirty="0">
                <a:ea typeface="Abel" charset="0"/>
                <a:cs typeface="Abel" charset="0"/>
              </a:rPr>
              <a:t>Taivutetaan sanaa vertailumuodoissa.</a:t>
            </a:r>
          </a:p>
          <a:p>
            <a:pPr marL="1265238" lvl="3" indent="-457200">
              <a:buFont typeface="Arial" panose="020B0604020202020204" pitchFamily="34" charset="0"/>
              <a:buChar char="•"/>
            </a:pPr>
            <a:r>
              <a:rPr lang="fi-FI" sz="2400" dirty="0">
                <a:ea typeface="Abel" charset="0"/>
                <a:cs typeface="Abel" charset="0"/>
              </a:rPr>
              <a:t>Nopea – </a:t>
            </a:r>
            <a:r>
              <a:rPr lang="fi-FI" sz="2400">
                <a:ea typeface="Abel" charset="0"/>
                <a:cs typeface="Abel" charset="0"/>
              </a:rPr>
              <a:t>nopeampi – nopein</a:t>
            </a:r>
            <a:endParaRPr lang="fi-FI" sz="2400" dirty="0">
              <a:ea typeface="Abel" charset="0"/>
              <a:cs typeface="Abel" charset="0"/>
            </a:endParaRPr>
          </a:p>
          <a:p>
            <a:pPr marL="1265238" lvl="3" indent="-457200">
              <a:buFont typeface="Arial" panose="020B0604020202020204" pitchFamily="34" charset="0"/>
              <a:buChar char="•"/>
            </a:pPr>
            <a:r>
              <a:rPr lang="fi-FI" sz="2400" dirty="0">
                <a:ea typeface="Abel" charset="0"/>
                <a:cs typeface="Abel" charset="0"/>
              </a:rPr>
              <a:t>Uskomaton – uskomattomampi - uskomattomin</a:t>
            </a:r>
          </a:p>
          <a:p>
            <a:pPr marL="457200" indent="-457200">
              <a:buFont typeface="+mj-lt"/>
              <a:buAutoNum type="arabicPeriod"/>
            </a:pPr>
            <a:r>
              <a:rPr lang="fi-FI" sz="2400" b="1" dirty="0">
                <a:ea typeface="Abel" charset="0"/>
                <a:cs typeface="Abel" charset="0"/>
              </a:rPr>
              <a:t>Mielikuvaharjoitukset</a:t>
            </a:r>
            <a:r>
              <a:rPr lang="fi-FI" sz="2400" dirty="0">
                <a:ea typeface="Abel" charset="0"/>
                <a:cs typeface="Abel" charset="0"/>
              </a:rPr>
              <a:t> </a:t>
            </a:r>
          </a:p>
          <a:p>
            <a:pPr marL="723900" lvl="1" indent="-457200">
              <a:buFont typeface="Arial" panose="020B0604020202020204" pitchFamily="34" charset="0"/>
              <a:buChar char="•"/>
            </a:pPr>
            <a:r>
              <a:rPr lang="fi-FI" sz="2400" dirty="0">
                <a:ea typeface="Abel" charset="0"/>
                <a:cs typeface="Abel" charset="0"/>
              </a:rPr>
              <a:t>Suljetaan silmät ja mietitään, miltä kyseinen adjektiivi voisi tuntua.</a:t>
            </a:r>
          </a:p>
          <a:p>
            <a:endParaRPr lang="fi-FI" dirty="0"/>
          </a:p>
        </p:txBody>
      </p:sp>
      <p:sp>
        <p:nvSpPr>
          <p:cNvPr id="4" name="Oval 3">
            <a:extLst>
              <a:ext uri="{FF2B5EF4-FFF2-40B4-BE49-F238E27FC236}">
                <a16:creationId xmlns:a16="http://schemas.microsoft.com/office/drawing/2014/main" id="{998FAD9E-531E-3B92-7774-C0E10A60A6F5}"/>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BEE33521-1493-8A3E-5C23-8DBF9ACEF092}"/>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225899724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32F6-F247-6C85-0225-4C886BFB7BB0}"/>
              </a:ext>
            </a:extLst>
          </p:cNvPr>
          <p:cNvSpPr>
            <a:spLocks noGrp="1"/>
          </p:cNvSpPr>
          <p:nvPr>
            <p:ph type="title"/>
          </p:nvPr>
        </p:nvSpPr>
        <p:spPr/>
        <p:txBody>
          <a:bodyPr/>
          <a:lstStyle/>
          <a:p>
            <a:r>
              <a:rPr lang="fi-FI" dirty="0"/>
              <a:t>Harjoitellaan!</a:t>
            </a:r>
          </a:p>
        </p:txBody>
      </p:sp>
      <p:sp>
        <p:nvSpPr>
          <p:cNvPr id="3" name="Content Placeholder 2">
            <a:extLst>
              <a:ext uri="{FF2B5EF4-FFF2-40B4-BE49-F238E27FC236}">
                <a16:creationId xmlns:a16="http://schemas.microsoft.com/office/drawing/2014/main" id="{6F83428E-DB21-3004-0930-CCCE6AC7A95D}"/>
              </a:ext>
            </a:extLst>
          </p:cNvPr>
          <p:cNvSpPr>
            <a:spLocks noGrp="1"/>
          </p:cNvSpPr>
          <p:nvPr>
            <p:ph idx="1"/>
          </p:nvPr>
        </p:nvSpPr>
        <p:spPr/>
        <p:txBody>
          <a:bodyPr/>
          <a:lstStyle/>
          <a:p>
            <a:pPr>
              <a:lnSpc>
                <a:spcPct val="107000"/>
              </a:lnSpc>
              <a:spcAft>
                <a:spcPts val="800"/>
              </a:spcAft>
            </a:pPr>
            <a:r>
              <a:rPr lang="fi-FI" sz="2800" b="0" i="0" dirty="0">
                <a:solidFill>
                  <a:srgbClr val="242021"/>
                </a:solidFill>
                <a:effectLst/>
                <a:latin typeface="ACaslonPro-Regular"/>
                <a:ea typeface="Calibri" panose="020F0502020204030204" pitchFamily="34" charset="0"/>
                <a:cs typeface="Calibri" panose="020F0502020204030204" pitchFamily="34" charset="0"/>
              </a:rPr>
              <a:t>Kettu oli kutsunut jäniksen pesänsä edustalle korttia</a:t>
            </a:r>
            <a:r>
              <a:rPr lang="fi-FI" sz="2800" dirty="0">
                <a:solidFill>
                  <a:srgbClr val="242021"/>
                </a:solidFill>
                <a:effectLst/>
                <a:latin typeface="Calibri" panose="020F0502020204030204" pitchFamily="34" charset="0"/>
                <a:ea typeface="Calibri" panose="020F0502020204030204" pitchFamily="34" charset="0"/>
                <a:cs typeface="Calibri" panose="020F0502020204030204" pitchFamily="34" charset="0"/>
              </a:rPr>
              <a:t> </a:t>
            </a:r>
            <a:r>
              <a:rPr lang="fi-FI" sz="2800" b="0" i="0" dirty="0">
                <a:solidFill>
                  <a:srgbClr val="242021"/>
                </a:solidFill>
                <a:effectLst/>
                <a:latin typeface="ACaslonPro-Regular"/>
                <a:ea typeface="Calibri" panose="020F0502020204030204" pitchFamily="34" charset="0"/>
                <a:cs typeface="Calibri" panose="020F0502020204030204" pitchFamily="34" charset="0"/>
              </a:rPr>
              <a:t>pelaamaan ja teetä juomaan. Kettu oli hyvin </a:t>
            </a:r>
            <a:r>
              <a:rPr lang="fi-FI" sz="2800" b="0" i="0" u="sng" dirty="0">
                <a:solidFill>
                  <a:srgbClr val="242021"/>
                </a:solidFill>
                <a:effectLst/>
                <a:latin typeface="ACaslonPro-Regular"/>
                <a:ea typeface="Calibri" panose="020F0502020204030204" pitchFamily="34" charset="0"/>
                <a:cs typeface="Calibri" panose="020F0502020204030204" pitchFamily="34" charset="0"/>
              </a:rPr>
              <a:t>kiitollinen</a:t>
            </a:r>
            <a:r>
              <a:rPr lang="fi-FI" sz="2800" dirty="0">
                <a:solidFill>
                  <a:srgbClr val="242021"/>
                </a:solidFill>
                <a:effectLst/>
                <a:latin typeface="Calibri" panose="020F0502020204030204" pitchFamily="34" charset="0"/>
                <a:ea typeface="Calibri" panose="020F0502020204030204" pitchFamily="34" charset="0"/>
                <a:cs typeface="Calibri" panose="020F0502020204030204" pitchFamily="34" charset="0"/>
              </a:rPr>
              <a:t> </a:t>
            </a:r>
            <a:r>
              <a:rPr lang="fi-FI" sz="2800" b="0" i="0" dirty="0">
                <a:solidFill>
                  <a:srgbClr val="242021"/>
                </a:solidFill>
                <a:effectLst/>
                <a:latin typeface="ACaslonPro-Regular"/>
                <a:ea typeface="Calibri" panose="020F0502020204030204" pitchFamily="34" charset="0"/>
                <a:cs typeface="Calibri" panose="020F0502020204030204" pitchFamily="34" charset="0"/>
              </a:rPr>
              <a:t>jänikselle metsän rauhoittumisesta.</a:t>
            </a:r>
            <a:endParaRPr lang="fi-FI"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800" dirty="0"/>
          </a:p>
          <a:p>
            <a:pPr>
              <a:lnSpc>
                <a:spcPct val="107000"/>
              </a:lnSpc>
              <a:spcAft>
                <a:spcPts val="800"/>
              </a:spcAft>
            </a:pPr>
            <a:r>
              <a:rPr lang="fi-FI" sz="2800" b="0" i="0" dirty="0">
                <a:solidFill>
                  <a:srgbClr val="242021"/>
                </a:solidFill>
                <a:effectLst/>
                <a:latin typeface="ACaslonPro-Regular"/>
                <a:ea typeface="Calibri" panose="020F0502020204030204" pitchFamily="34" charset="0"/>
                <a:cs typeface="Calibri" panose="020F0502020204030204" pitchFamily="34" charset="0"/>
              </a:rPr>
              <a:t>Karhun hengitys haisi aika lailla. Sen kolo oli </a:t>
            </a:r>
            <a:r>
              <a:rPr lang="fi-FI" sz="2800" b="0" i="0" u="sng" dirty="0">
                <a:solidFill>
                  <a:srgbClr val="242021"/>
                </a:solidFill>
                <a:effectLst/>
                <a:latin typeface="ACaslonPro-Regular"/>
                <a:ea typeface="Calibri" panose="020F0502020204030204" pitchFamily="34" charset="0"/>
                <a:cs typeface="Calibri" panose="020F0502020204030204" pitchFamily="34" charset="0"/>
              </a:rPr>
              <a:t>tunkkainen</a:t>
            </a:r>
            <a:r>
              <a:rPr lang="fi-FI" sz="2800" dirty="0">
                <a:solidFill>
                  <a:srgbClr val="242021"/>
                </a:solidFill>
                <a:effectLst/>
                <a:latin typeface="Calibri" panose="020F0502020204030204" pitchFamily="34" charset="0"/>
                <a:ea typeface="Calibri" panose="020F0502020204030204" pitchFamily="34" charset="0"/>
                <a:cs typeface="Calibri" panose="020F0502020204030204" pitchFamily="34" charset="0"/>
              </a:rPr>
              <a:t> </a:t>
            </a:r>
            <a:r>
              <a:rPr lang="fi-FI" sz="2800" b="0" i="0" dirty="0">
                <a:solidFill>
                  <a:srgbClr val="242021"/>
                </a:solidFill>
                <a:effectLst/>
                <a:latin typeface="ACaslonPro-Regular"/>
                <a:ea typeface="Calibri" panose="020F0502020204030204" pitchFamily="34" charset="0"/>
                <a:cs typeface="Calibri" panose="020F0502020204030204" pitchFamily="34" charset="0"/>
              </a:rPr>
              <a:t>kuin vanha saapas.</a:t>
            </a:r>
            <a:endParaRPr lang="fi-FI"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800" dirty="0"/>
          </a:p>
        </p:txBody>
      </p:sp>
      <p:sp>
        <p:nvSpPr>
          <p:cNvPr id="4" name="Oval 3">
            <a:extLst>
              <a:ext uri="{FF2B5EF4-FFF2-40B4-BE49-F238E27FC236}">
                <a16:creationId xmlns:a16="http://schemas.microsoft.com/office/drawing/2014/main" id="{0A3DF882-B1F8-ED07-1D0A-006939AAB2F1}"/>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35D89DF6-7278-365B-03FD-0AB244B5ABE0}"/>
              </a:ext>
            </a:extLst>
          </p:cNvPr>
          <p:cNvPicPr>
            <a:picLocks noChangeAspect="1"/>
          </p:cNvPicPr>
          <p:nvPr/>
        </p:nvPicPr>
        <p:blipFill>
          <a:blip r:embed="rId3"/>
          <a:stretch>
            <a:fillRect/>
          </a:stretch>
        </p:blipFill>
        <p:spPr>
          <a:xfrm>
            <a:off x="808074" y="6337071"/>
            <a:ext cx="2465204" cy="255047"/>
          </a:xfrm>
          <a:prstGeom prst="rect">
            <a:avLst/>
          </a:prstGeom>
        </p:spPr>
      </p:pic>
      <p:sp>
        <p:nvSpPr>
          <p:cNvPr id="6" name="Content Placeholder 2">
            <a:extLst>
              <a:ext uri="{FF2B5EF4-FFF2-40B4-BE49-F238E27FC236}">
                <a16:creationId xmlns:a16="http://schemas.microsoft.com/office/drawing/2014/main" id="{AC452BFF-3A9B-34B1-2FFB-15339DB356FD}"/>
              </a:ext>
            </a:extLst>
          </p:cNvPr>
          <p:cNvSpPr txBox="1">
            <a:spLocks/>
          </p:cNvSpPr>
          <p:nvPr/>
        </p:nvSpPr>
        <p:spPr bwMode="auto">
          <a:xfrm>
            <a:off x="5087155" y="5412053"/>
            <a:ext cx="3704784" cy="4974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fontAlgn="base">
              <a:lnSpc>
                <a:spcPts val="3600"/>
              </a:lnSpc>
              <a:spcBef>
                <a:spcPct val="0"/>
              </a:spcBef>
              <a:spcAft>
                <a:spcPct val="0"/>
              </a:spcAft>
              <a:buClr>
                <a:schemeClr val="tx1"/>
              </a:buClr>
              <a:buSzPct val="125000"/>
              <a:buFont typeface="Times" pitchFamily="-12" charset="0"/>
              <a:defRPr sz="2500" b="0">
                <a:solidFill>
                  <a:schemeClr val="tx1"/>
                </a:solidFill>
                <a:latin typeface="+mn-lt"/>
                <a:ea typeface="+mn-ea"/>
                <a:cs typeface="+mn-cs"/>
              </a:defRPr>
            </a:lvl1pPr>
            <a:lvl2pPr marL="266700" indent="-266700" algn="l" rtl="0" fontAlgn="base">
              <a:lnSpc>
                <a:spcPts val="3600"/>
              </a:lnSpc>
              <a:spcBef>
                <a:spcPct val="0"/>
              </a:spcBef>
              <a:spcAft>
                <a:spcPct val="0"/>
              </a:spcAft>
              <a:buClr>
                <a:schemeClr val="tx1"/>
              </a:buClr>
              <a:buSzPct val="100000"/>
              <a:buFont typeface="Times" pitchFamily="-12" charset="0"/>
              <a:buChar char="•"/>
              <a:defRPr sz="2500" baseline="0">
                <a:solidFill>
                  <a:schemeClr val="tx1"/>
                </a:solidFill>
                <a:latin typeface="+mn-lt"/>
                <a:ea typeface="ＭＳ Ｐゴシック" pitchFamily="-12" charset="-128"/>
              </a:defRPr>
            </a:lvl2pPr>
            <a:lvl3pPr marL="541338" indent="-280988" algn="l" rtl="0" fontAlgn="base">
              <a:lnSpc>
                <a:spcPts val="3600"/>
              </a:lnSpc>
              <a:spcBef>
                <a:spcPct val="0"/>
              </a:spcBef>
              <a:spcAft>
                <a:spcPct val="0"/>
              </a:spcAft>
              <a:buClr>
                <a:schemeClr val="tx1"/>
              </a:buClr>
              <a:buSzPct val="100000"/>
              <a:buFont typeface="Times" pitchFamily="-12" charset="0"/>
              <a:buChar char="•"/>
              <a:defRPr sz="2500">
                <a:solidFill>
                  <a:schemeClr val="tx1"/>
                </a:solidFill>
                <a:latin typeface="+mn-lt"/>
                <a:ea typeface="ＭＳ Ｐゴシック" pitchFamily="-12" charset="-128"/>
              </a:defRPr>
            </a:lvl3pPr>
            <a:lvl4pPr marL="808038" indent="-279400" algn="l" defTabSz="808038" rtl="0" fontAlgn="base">
              <a:lnSpc>
                <a:spcPts val="3600"/>
              </a:lnSpc>
              <a:spcBef>
                <a:spcPct val="0"/>
              </a:spcBef>
              <a:spcAft>
                <a:spcPct val="0"/>
              </a:spcAft>
              <a:buClr>
                <a:schemeClr val="tx1"/>
              </a:buClr>
              <a:buSzPct val="100000"/>
              <a:buFont typeface="Times" pitchFamily="-12" charset="0"/>
              <a:buChar char="•"/>
              <a:tabLst/>
              <a:defRPr sz="2500">
                <a:solidFill>
                  <a:schemeClr val="tx1"/>
                </a:solidFill>
                <a:latin typeface="+mn-lt"/>
                <a:ea typeface="ＭＳ Ｐゴシック" pitchFamily="-12" charset="-128"/>
              </a:defRPr>
            </a:lvl4pPr>
            <a:lvl5pPr marL="1073150" indent="-265113" algn="l" rtl="0" fontAlgn="base">
              <a:lnSpc>
                <a:spcPts val="3600"/>
              </a:lnSpc>
              <a:spcBef>
                <a:spcPct val="0"/>
              </a:spcBef>
              <a:spcAft>
                <a:spcPct val="0"/>
              </a:spcAft>
              <a:buClr>
                <a:schemeClr val="tx1"/>
              </a:buClr>
              <a:buSzPct val="100000"/>
              <a:buFont typeface="Times" pitchFamily="-12" charset="0"/>
              <a:buChar char="•"/>
              <a:defRPr sz="2500">
                <a:solidFill>
                  <a:schemeClr val="tx1"/>
                </a:solidFill>
                <a:latin typeface="+mn-lt"/>
                <a:ea typeface="ＭＳ Ｐゴシック" pitchFamily="-12" charset="-128"/>
              </a:defRPr>
            </a:lvl5pPr>
            <a:lvl6pPr marL="21717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6pPr>
            <a:lvl7pPr marL="26289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7pPr>
            <a:lvl8pPr marL="30861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8pPr>
            <a:lvl9pPr marL="35433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9pPr>
          </a:lstStyle>
          <a:p>
            <a:pPr eaLnBrk="1" hangingPunct="1">
              <a:lnSpc>
                <a:spcPct val="107000"/>
              </a:lnSpc>
              <a:spcAft>
                <a:spcPts val="800"/>
              </a:spcAft>
            </a:pPr>
            <a:r>
              <a:rPr lang="fi-FI" sz="1400" kern="0" dirty="0">
                <a:solidFill>
                  <a:srgbClr val="242021"/>
                </a:solidFill>
                <a:cs typeface="Calibri" panose="020F0502020204030204" pitchFamily="34" charset="0"/>
              </a:rPr>
              <a:t>Hannu Hirvonen: </a:t>
            </a:r>
            <a:r>
              <a:rPr lang="fi-FI" sz="1400" i="1" kern="0" dirty="0">
                <a:solidFill>
                  <a:srgbClr val="242021"/>
                </a:solidFill>
                <a:cs typeface="Calibri" panose="020F0502020204030204" pitchFamily="34" charset="0"/>
              </a:rPr>
              <a:t>Viisisataa kutiavaa hammasta</a:t>
            </a:r>
            <a:endParaRPr lang="fi-FI" sz="1400" i="1" kern="0" dirty="0"/>
          </a:p>
        </p:txBody>
      </p:sp>
    </p:spTree>
    <p:extLst>
      <p:ext uri="{BB962C8B-B14F-4D97-AF65-F5344CB8AC3E}">
        <p14:creationId xmlns:p14="http://schemas.microsoft.com/office/powerpoint/2010/main" val="310258278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75480" y="286672"/>
            <a:ext cx="7793037" cy="1143000"/>
          </a:xfrm>
        </p:spPr>
        <p:txBody>
          <a:bodyPr/>
          <a:lstStyle/>
          <a:p>
            <a:r>
              <a:rPr lang="fi-FI" dirty="0"/>
              <a:t>Sanaston oppiminen</a:t>
            </a:r>
          </a:p>
        </p:txBody>
      </p:sp>
      <p:sp>
        <p:nvSpPr>
          <p:cNvPr id="6" name="Suorakulmio: Pyöristetyt kulmat 5"/>
          <p:cNvSpPr/>
          <p:nvPr/>
        </p:nvSpPr>
        <p:spPr bwMode="auto">
          <a:xfrm>
            <a:off x="634333" y="1465808"/>
            <a:ext cx="7875333" cy="1224686"/>
          </a:xfrm>
          <a:prstGeom prst="round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fi-FI" i="1" dirty="0"/>
              <a:t>Muista pysähtyä niiden sanojen kohdalla, joita epäilet tuntemattomiksi tai vaikeiksi!</a:t>
            </a:r>
            <a:endParaRPr lang="fi-FI" sz="2000" i="1" dirty="0"/>
          </a:p>
        </p:txBody>
      </p:sp>
      <p:sp>
        <p:nvSpPr>
          <p:cNvPr id="8" name="Suorakulmio: Pyöristetyt kulmat 7"/>
          <p:cNvSpPr/>
          <p:nvPr/>
        </p:nvSpPr>
        <p:spPr bwMode="auto">
          <a:xfrm>
            <a:off x="634333" y="2937780"/>
            <a:ext cx="7875333" cy="1224686"/>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fi-FI" i="1" dirty="0"/>
              <a:t>Rohkaise lasta kysymään!</a:t>
            </a:r>
            <a:endParaRPr lang="fi-FI" sz="2000" i="1" dirty="0"/>
          </a:p>
        </p:txBody>
      </p:sp>
      <p:sp>
        <p:nvSpPr>
          <p:cNvPr id="9" name="Suorakulmio: Pyöristetyt kulmat 8"/>
          <p:cNvSpPr/>
          <p:nvPr/>
        </p:nvSpPr>
        <p:spPr bwMode="auto">
          <a:xfrm>
            <a:off x="634333" y="4409753"/>
            <a:ext cx="7875332" cy="118512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i-FI" i="1" dirty="0"/>
              <a:t>Pyydä lasta selittämään itse sanoja!</a:t>
            </a:r>
            <a:endParaRPr lang="fi-FI" sz="2000" i="1" dirty="0">
              <a:latin typeface="+mn-lt"/>
            </a:endParaRPr>
          </a:p>
        </p:txBody>
      </p:sp>
      <p:sp>
        <p:nvSpPr>
          <p:cNvPr id="3" name="Oval 2">
            <a:extLst>
              <a:ext uri="{FF2B5EF4-FFF2-40B4-BE49-F238E27FC236}">
                <a16:creationId xmlns:a16="http://schemas.microsoft.com/office/drawing/2014/main" id="{C2C54348-30EA-D737-8422-67550E9FEAF6}"/>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4" name="Picture 3">
            <a:extLst>
              <a:ext uri="{FF2B5EF4-FFF2-40B4-BE49-F238E27FC236}">
                <a16:creationId xmlns:a16="http://schemas.microsoft.com/office/drawing/2014/main" id="{AE406BB0-BEDE-D588-7949-1BF52C02F997}"/>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231735215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sp>
        <p:nvSpPr>
          <p:cNvPr id="3" name="Sisällön paikkamerkki 2"/>
          <p:cNvSpPr>
            <a:spLocks noGrp="1"/>
          </p:cNvSpPr>
          <p:nvPr>
            <p:ph idx="1"/>
          </p:nvPr>
        </p:nvSpPr>
        <p:spPr>
          <a:xfrm>
            <a:off x="484490" y="1797537"/>
            <a:ext cx="8096434" cy="3627435"/>
          </a:xfrm>
        </p:spPr>
        <p:txBody>
          <a:bodyPr/>
          <a:lstStyle/>
          <a:p>
            <a:pPr algn="ctr">
              <a:lnSpc>
                <a:spcPct val="100000"/>
              </a:lnSpc>
            </a:pPr>
            <a:r>
              <a:rPr lang="fi-FI" sz="4400" dirty="0">
                <a:latin typeface="Abel" panose="02000506030000020004" pitchFamily="2" charset="0"/>
                <a:cs typeface="Abel"/>
              </a:rPr>
              <a:t>Tärkeintä saada kielenoppija</a:t>
            </a:r>
          </a:p>
          <a:p>
            <a:pPr algn="ctr">
              <a:lnSpc>
                <a:spcPct val="100000"/>
              </a:lnSpc>
            </a:pPr>
            <a:r>
              <a:rPr lang="fi-FI" sz="4400" dirty="0">
                <a:latin typeface="Abel" panose="02000506030000020004" pitchFamily="2" charset="0"/>
                <a:cs typeface="Abel"/>
              </a:rPr>
              <a:t>puhumaan ja ajattelemaan!</a:t>
            </a:r>
          </a:p>
          <a:p>
            <a:pPr>
              <a:lnSpc>
                <a:spcPct val="100000"/>
              </a:lnSpc>
            </a:pPr>
            <a:endParaRPr lang="fi-FI" sz="4000" dirty="0">
              <a:latin typeface="Abel" panose="02000506030000020004" pitchFamily="2" charset="0"/>
              <a:cs typeface="Abel"/>
            </a:endParaRPr>
          </a:p>
          <a:p>
            <a:pPr>
              <a:lnSpc>
                <a:spcPct val="100000"/>
              </a:lnSpc>
            </a:pPr>
            <a:endParaRPr lang="fi-FI" sz="4400" dirty="0">
              <a:latin typeface="Abel" panose="02000506030000020004" pitchFamily="2" charset="0"/>
            </a:endParaRPr>
          </a:p>
          <a:p>
            <a:pPr>
              <a:lnSpc>
                <a:spcPct val="100000"/>
              </a:lnSpc>
            </a:pPr>
            <a:endParaRPr lang="fi-FI" sz="4400" dirty="0">
              <a:latin typeface="Abel" panose="02000506030000020004" pitchFamily="2" charset="0"/>
            </a:endParaRPr>
          </a:p>
        </p:txBody>
      </p:sp>
      <p:sp>
        <p:nvSpPr>
          <p:cNvPr id="6" name="Rounded Rectangle 5"/>
          <p:cNvSpPr/>
          <p:nvPr/>
        </p:nvSpPr>
        <p:spPr bwMode="auto">
          <a:xfrm>
            <a:off x="2286000" y="4230805"/>
            <a:ext cx="4816231" cy="1032101"/>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fi-FI" sz="4400" dirty="0">
                <a:solidFill>
                  <a:srgbClr val="FFFFFF"/>
                </a:solidFill>
                <a:cs typeface="Abel"/>
              </a:rPr>
              <a:t>Paljon keskustelua!</a:t>
            </a:r>
            <a:endParaRPr lang="fi-FI" dirty="0">
              <a:solidFill>
                <a:srgbClr val="FFFFFF"/>
              </a:solidFill>
              <a:cs typeface="Abel"/>
            </a:endParaRPr>
          </a:p>
        </p:txBody>
      </p:sp>
      <p:sp>
        <p:nvSpPr>
          <p:cNvPr id="4" name="Oval 3">
            <a:extLst>
              <a:ext uri="{FF2B5EF4-FFF2-40B4-BE49-F238E27FC236}">
                <a16:creationId xmlns:a16="http://schemas.microsoft.com/office/drawing/2014/main" id="{121D4757-55C0-6B6F-BFE9-4F1CE83772E7}"/>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E592F487-257E-317A-ADD6-93A8E914C8C4}"/>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307749794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Vieraskieliset oppilaat</a:t>
            </a:r>
          </a:p>
        </p:txBody>
      </p:sp>
      <p:sp>
        <p:nvSpPr>
          <p:cNvPr id="3" name="Sisällön paikkamerkki 2"/>
          <p:cNvSpPr>
            <a:spLocks noGrp="1"/>
          </p:cNvSpPr>
          <p:nvPr>
            <p:ph idx="1"/>
          </p:nvPr>
        </p:nvSpPr>
        <p:spPr>
          <a:xfrm>
            <a:off x="663881" y="1182757"/>
            <a:ext cx="7975658" cy="4574370"/>
          </a:xfrm>
        </p:spPr>
        <p:txBody>
          <a:bodyPr/>
          <a:lstStyle/>
          <a:p>
            <a:pPr marL="342900" indent="-342900">
              <a:spcAft>
                <a:spcPts val="0"/>
              </a:spcAft>
              <a:buFont typeface="Arial" panose="020B0604020202020204" pitchFamily="34" charset="0"/>
              <a:buChar char="•"/>
            </a:pPr>
            <a:r>
              <a:rPr lang="fi-FI" sz="2400" dirty="0"/>
              <a:t>Vuoden 2023 lopussa Suomessa asui 558 294 vieraskielistä ihmistä eli henkilöä, jonka äidinkieli on jokin muu kuin suomi, ruotsi tai saame. Joka kymmenes suomalainen on siis vieraskielinen.</a:t>
            </a:r>
          </a:p>
          <a:p>
            <a:pPr marL="342900" indent="-342900">
              <a:spcAft>
                <a:spcPts val="0"/>
              </a:spcAft>
              <a:buFont typeface="Arial" panose="020B0604020202020204" pitchFamily="34" charset="0"/>
              <a:buChar char="•"/>
            </a:pPr>
            <a:r>
              <a:rPr lang="fi-FI" sz="2400" dirty="0"/>
              <a:t>Lasten (0-14-vuotiaat) osuus vuoden 2023 lopussa kaikista Suomessa asuvista vieraskielisistä oli 18,4 %.</a:t>
            </a:r>
          </a:p>
          <a:p>
            <a:pPr marL="342900" indent="-342900">
              <a:spcAft>
                <a:spcPts val="0"/>
              </a:spcAft>
              <a:buFont typeface="Arial" panose="020B0604020202020204" pitchFamily="34" charset="0"/>
              <a:buChar char="•"/>
            </a:pPr>
            <a:r>
              <a:rPr lang="fi-FI" sz="2400" dirty="0"/>
              <a:t>Oman äidinkielen opetusta annetaan Suomen kouluissa yli 50 eri kielessä.</a:t>
            </a:r>
          </a:p>
        </p:txBody>
      </p:sp>
      <p:sp>
        <p:nvSpPr>
          <p:cNvPr id="6" name="Oval 5">
            <a:extLst>
              <a:ext uri="{FF2B5EF4-FFF2-40B4-BE49-F238E27FC236}">
                <a16:creationId xmlns:a16="http://schemas.microsoft.com/office/drawing/2014/main" id="{2CB8431E-8A12-B675-A65A-7BB953D40780}"/>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7" name="Picture 6">
            <a:extLst>
              <a:ext uri="{FF2B5EF4-FFF2-40B4-BE49-F238E27FC236}">
                <a16:creationId xmlns:a16="http://schemas.microsoft.com/office/drawing/2014/main" id="{91202642-9D90-BC7A-54C2-F36109999DAC}"/>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250385022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17654A1-91C4-4156-80E6-479E1793D062}"/>
              </a:ext>
            </a:extLst>
          </p:cNvPr>
          <p:cNvSpPr>
            <a:spLocks noGrp="1"/>
          </p:cNvSpPr>
          <p:nvPr>
            <p:ph type="title"/>
          </p:nvPr>
        </p:nvSpPr>
        <p:spPr>
          <a:xfrm>
            <a:off x="731165" y="1224972"/>
            <a:ext cx="3135157" cy="3277454"/>
          </a:xfrm>
        </p:spPr>
        <p:txBody>
          <a:bodyPr/>
          <a:lstStyle/>
          <a:p>
            <a:pPr>
              <a:lnSpc>
                <a:spcPct val="150000"/>
              </a:lnSpc>
            </a:pPr>
            <a:r>
              <a:rPr lang="fi-FI" dirty="0"/>
              <a:t>Mitä jäi mieleen?</a:t>
            </a:r>
            <a:br>
              <a:rPr lang="fi-FI" dirty="0"/>
            </a:br>
            <a:r>
              <a:rPr lang="fi-FI" dirty="0"/>
              <a:t>Kysyttävää?</a:t>
            </a:r>
            <a:br>
              <a:rPr lang="fi-FI" dirty="0"/>
            </a:br>
            <a:r>
              <a:rPr lang="fi-FI" dirty="0"/>
              <a:t>Ajatuksia?</a:t>
            </a:r>
          </a:p>
        </p:txBody>
      </p:sp>
      <p:pic>
        <p:nvPicPr>
          <p:cNvPr id="5" name="Picture 4">
            <a:extLst>
              <a:ext uri="{FF2B5EF4-FFF2-40B4-BE49-F238E27FC236}">
                <a16:creationId xmlns:a16="http://schemas.microsoft.com/office/drawing/2014/main" id="{3CE42314-87A6-4063-A942-3067DAACF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412" y="-69574"/>
            <a:ext cx="4343588" cy="6081673"/>
          </a:xfrm>
          <a:prstGeom prst="rect">
            <a:avLst/>
          </a:prstGeom>
        </p:spPr>
      </p:pic>
      <p:sp>
        <p:nvSpPr>
          <p:cNvPr id="2" name="Oval 1">
            <a:extLst>
              <a:ext uri="{FF2B5EF4-FFF2-40B4-BE49-F238E27FC236}">
                <a16:creationId xmlns:a16="http://schemas.microsoft.com/office/drawing/2014/main" id="{8ACE3670-1A45-49E9-6518-647EA9C3BAF0}"/>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3" name="Picture 2">
            <a:extLst>
              <a:ext uri="{FF2B5EF4-FFF2-40B4-BE49-F238E27FC236}">
                <a16:creationId xmlns:a16="http://schemas.microsoft.com/office/drawing/2014/main" id="{8C6CA817-C000-6769-5AF6-28E4A42038C5}"/>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120936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0AA8CD-C116-4930-B42F-C851A3AE2683}"/>
              </a:ext>
            </a:extLst>
          </p:cNvPr>
          <p:cNvSpPr>
            <a:spLocks noGrp="1"/>
          </p:cNvSpPr>
          <p:nvPr>
            <p:ph type="title"/>
          </p:nvPr>
        </p:nvSpPr>
        <p:spPr/>
        <p:txBody>
          <a:bodyPr/>
          <a:lstStyle/>
          <a:p>
            <a:endParaRPr lang="fi-FI"/>
          </a:p>
        </p:txBody>
      </p:sp>
      <p:pic>
        <p:nvPicPr>
          <p:cNvPr id="4" name="Content Placeholder 4">
            <a:extLst>
              <a:ext uri="{FF2B5EF4-FFF2-40B4-BE49-F238E27FC236}">
                <a16:creationId xmlns:a16="http://schemas.microsoft.com/office/drawing/2014/main" id="{56EF955A-1064-4167-81EF-0ADAD105DD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2" y="1294546"/>
            <a:ext cx="9139328" cy="4785082"/>
          </a:xfrm>
        </p:spPr>
      </p:pic>
      <p:sp>
        <p:nvSpPr>
          <p:cNvPr id="3" name="Oval 2">
            <a:extLst>
              <a:ext uri="{FF2B5EF4-FFF2-40B4-BE49-F238E27FC236}">
                <a16:creationId xmlns:a16="http://schemas.microsoft.com/office/drawing/2014/main" id="{6896B627-DDC2-55B4-12B9-6A984DF92009}"/>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D0A5CE2C-1CAC-0437-B69B-7ED65249A021}"/>
              </a:ext>
            </a:extLst>
          </p:cNvPr>
          <p:cNvPicPr>
            <a:picLocks noChangeAspect="1"/>
          </p:cNvPicPr>
          <p:nvPr/>
        </p:nvPicPr>
        <p:blipFill>
          <a:blip r:embed="rId4"/>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41098352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Sanavaraston kasvun tukeminen</a:t>
            </a:r>
          </a:p>
        </p:txBody>
      </p:sp>
      <p:sp>
        <p:nvSpPr>
          <p:cNvPr id="3" name="Sisällön paikkamerkki 2"/>
          <p:cNvSpPr>
            <a:spLocks noGrp="1"/>
          </p:cNvSpPr>
          <p:nvPr>
            <p:ph idx="1"/>
          </p:nvPr>
        </p:nvSpPr>
        <p:spPr>
          <a:xfrm>
            <a:off x="663881" y="1445947"/>
            <a:ext cx="7975658" cy="4311180"/>
          </a:xfrm>
        </p:spPr>
        <p:txBody>
          <a:bodyPr/>
          <a:lstStyle/>
          <a:p>
            <a:pPr marL="342900" indent="-342900">
              <a:spcAft>
                <a:spcPts val="1200"/>
              </a:spcAft>
              <a:buFont typeface="Arial" panose="020B0604020202020204" pitchFamily="34" charset="0"/>
              <a:buChar char="•"/>
            </a:pPr>
            <a:r>
              <a:rPr lang="fi-FI" sz="2800" dirty="0">
                <a:ea typeface="Abel" charset="0"/>
                <a:cs typeface="Abel" charset="0"/>
              </a:rPr>
              <a:t>Sanasto on tärkein yksittäinen tekijä toisella kielellä opiskeltavissa oppiaineissa menestymiselle: mitä laajempi sanavarasto oppilaalla on, sitä paremmin hän ymmärtää tekstejä.</a:t>
            </a:r>
          </a:p>
          <a:p>
            <a:pPr marL="342900" indent="-342900">
              <a:buFont typeface="Arial" panose="020B0604020202020204" pitchFamily="34" charset="0"/>
              <a:buChar char="•"/>
            </a:pPr>
            <a:r>
              <a:rPr lang="fi-FI" sz="2800" dirty="0">
                <a:ea typeface="Abel" charset="0"/>
                <a:cs typeface="Abel" charset="0"/>
              </a:rPr>
              <a:t>Sanaston kasvattaminen on käytännössä uusiin sanoihin tutustumista ja niiden käytön vakiinnuttamista eli jo opitun vahvistamista. </a:t>
            </a:r>
            <a:endParaRPr lang="fi-FI" dirty="0"/>
          </a:p>
        </p:txBody>
      </p:sp>
      <p:sp>
        <p:nvSpPr>
          <p:cNvPr id="4" name="Oval 3">
            <a:extLst>
              <a:ext uri="{FF2B5EF4-FFF2-40B4-BE49-F238E27FC236}">
                <a16:creationId xmlns:a16="http://schemas.microsoft.com/office/drawing/2014/main" id="{C1E6B3EB-2DB1-1617-E2C8-5C1032D95F99}"/>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E198F5B6-5AD3-44B5-0666-B150E7618464}"/>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25938605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821D0A-B1B3-452E-977F-1EB47F71EF89}"/>
              </a:ext>
            </a:extLst>
          </p:cNvPr>
          <p:cNvSpPr>
            <a:spLocks noGrp="1"/>
          </p:cNvSpPr>
          <p:nvPr>
            <p:ph type="title"/>
          </p:nvPr>
        </p:nvSpPr>
        <p:spPr/>
        <p:txBody>
          <a:bodyPr/>
          <a:lstStyle/>
          <a:p>
            <a:endParaRPr lang="fi-FI" dirty="0"/>
          </a:p>
        </p:txBody>
      </p:sp>
      <p:pic>
        <p:nvPicPr>
          <p:cNvPr id="1026" name="Picture 2" descr="https://lh6.googleusercontent.com/qJ2sXW57xCXyvJXd6qCqSwVoviT2Q_xGHkcK8Hn-IQDIWMUaTezGHOcoOnr_OW1VqD3OnmGMKdAP3er8gsqud0k-5OYGHf4ZOqoY82jqFwZ2jln2Zz1BYFOnYn2o1dMgUJHB_RfGjSI">
            <a:extLst>
              <a:ext uri="{FF2B5EF4-FFF2-40B4-BE49-F238E27FC236}">
                <a16:creationId xmlns:a16="http://schemas.microsoft.com/office/drawing/2014/main" id="{7D32D19E-B10A-4945-8663-89B93B45E54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1232" y="342274"/>
            <a:ext cx="7943701" cy="561389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8E882FD-EC2A-0ABE-170B-5EDB46D5A8B3}"/>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4" name="Picture 3">
            <a:extLst>
              <a:ext uri="{FF2B5EF4-FFF2-40B4-BE49-F238E27FC236}">
                <a16:creationId xmlns:a16="http://schemas.microsoft.com/office/drawing/2014/main" id="{E78D7647-C27C-C685-9C2F-4FF299448CB6}"/>
              </a:ext>
            </a:extLst>
          </p:cNvPr>
          <p:cNvPicPr>
            <a:picLocks noChangeAspect="1"/>
          </p:cNvPicPr>
          <p:nvPr/>
        </p:nvPicPr>
        <p:blipFill>
          <a:blip r:embed="rId4"/>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99336773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Mitä ns. sanan osaaminen tarkoittaa?</a:t>
            </a:r>
          </a:p>
        </p:txBody>
      </p:sp>
      <p:sp>
        <p:nvSpPr>
          <p:cNvPr id="3" name="Sisällön paikkamerkki 2"/>
          <p:cNvSpPr>
            <a:spLocks noGrp="1"/>
          </p:cNvSpPr>
          <p:nvPr>
            <p:ph idx="1"/>
          </p:nvPr>
        </p:nvSpPr>
        <p:spPr>
          <a:xfrm>
            <a:off x="484490" y="1294547"/>
            <a:ext cx="8096434" cy="4130426"/>
          </a:xfrm>
        </p:spPr>
        <p:txBody>
          <a:bodyPr/>
          <a:lstStyle/>
          <a:p>
            <a:pPr>
              <a:spcAft>
                <a:spcPts val="1200"/>
              </a:spcAft>
            </a:pPr>
            <a:r>
              <a:rPr lang="fi-FI" sz="2800" dirty="0">
                <a:ea typeface="Abel" charset="0"/>
                <a:cs typeface="Abel" charset="0"/>
              </a:rPr>
              <a:t>Sanan osaamiseen liittyy monia puolia, esim.:</a:t>
            </a:r>
          </a:p>
          <a:p>
            <a:pPr marL="342900" indent="-342900">
              <a:spcAft>
                <a:spcPts val="1200"/>
              </a:spcAft>
              <a:buFont typeface="Arial" panose="020B0604020202020204" pitchFamily="34" charset="0"/>
              <a:buChar char="•"/>
            </a:pPr>
            <a:r>
              <a:rPr lang="fi-FI" sz="2800" dirty="0">
                <a:ea typeface="Abel" charset="0"/>
                <a:cs typeface="Abel" charset="0"/>
              </a:rPr>
              <a:t>sanan merkityksen tietäminen </a:t>
            </a:r>
          </a:p>
          <a:p>
            <a:pPr marL="342900" indent="-342900">
              <a:spcAft>
                <a:spcPts val="1200"/>
              </a:spcAft>
              <a:buFont typeface="Arial" panose="020B0604020202020204" pitchFamily="34" charset="0"/>
              <a:buChar char="•"/>
            </a:pPr>
            <a:r>
              <a:rPr lang="fi-FI" sz="2800" dirty="0">
                <a:ea typeface="Abel" charset="0"/>
                <a:cs typeface="Abel" charset="0"/>
              </a:rPr>
              <a:t>sanan taivuttaminen oikein</a:t>
            </a:r>
          </a:p>
          <a:p>
            <a:pPr marL="342900" indent="-342900">
              <a:spcAft>
                <a:spcPts val="1200"/>
              </a:spcAft>
              <a:buFont typeface="Arial" panose="020B0604020202020204" pitchFamily="34" charset="0"/>
              <a:buChar char="•"/>
            </a:pPr>
            <a:r>
              <a:rPr lang="fi-FI" sz="2800" dirty="0">
                <a:ea typeface="Abel" charset="0"/>
                <a:cs typeface="Abel" charset="0"/>
              </a:rPr>
              <a:t>sanan ääntäminen oikein</a:t>
            </a:r>
          </a:p>
          <a:p>
            <a:pPr marL="342900" indent="-342900">
              <a:spcAft>
                <a:spcPts val="1200"/>
              </a:spcAft>
              <a:buFont typeface="Arial" panose="020B0604020202020204" pitchFamily="34" charset="0"/>
              <a:buChar char="•"/>
            </a:pPr>
            <a:r>
              <a:rPr lang="fi-FI" sz="2800" dirty="0">
                <a:ea typeface="Abel" charset="0"/>
                <a:cs typeface="Abel" charset="0"/>
              </a:rPr>
              <a:t>sanan käyttöön liittyvien tyyliseikkojen tietäminen. </a:t>
            </a:r>
          </a:p>
          <a:p>
            <a:endParaRPr lang="fi-FI" sz="2400" dirty="0">
              <a:cs typeface="Abel"/>
            </a:endParaRPr>
          </a:p>
          <a:p>
            <a:endParaRPr lang="fi-FI" sz="2800" dirty="0"/>
          </a:p>
          <a:p>
            <a:endParaRPr lang="fi-FI" sz="2800" dirty="0"/>
          </a:p>
        </p:txBody>
      </p:sp>
      <p:sp>
        <p:nvSpPr>
          <p:cNvPr id="6" name="Rounded Rectangle 5"/>
          <p:cNvSpPr/>
          <p:nvPr/>
        </p:nvSpPr>
        <p:spPr bwMode="auto">
          <a:xfrm>
            <a:off x="1139315" y="4655008"/>
            <a:ext cx="6747536" cy="612732"/>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fi-FI" sz="2800" dirty="0">
                <a:ea typeface="Abel" charset="0"/>
                <a:cs typeface="Abel" charset="0"/>
              </a:rPr>
              <a:t>Sanan osaamisessa on eri asteita ja tasoja!</a:t>
            </a:r>
          </a:p>
          <a:p>
            <a:pPr algn="ctr"/>
            <a:endParaRPr lang="fi-FI" sz="2800" dirty="0">
              <a:solidFill>
                <a:srgbClr val="FFFFFF"/>
              </a:solidFill>
              <a:cs typeface="Abel"/>
            </a:endParaRPr>
          </a:p>
        </p:txBody>
      </p:sp>
      <p:sp>
        <p:nvSpPr>
          <p:cNvPr id="4" name="Oval 3">
            <a:extLst>
              <a:ext uri="{FF2B5EF4-FFF2-40B4-BE49-F238E27FC236}">
                <a16:creationId xmlns:a16="http://schemas.microsoft.com/office/drawing/2014/main" id="{821D2F69-8E58-820E-30D5-644E85758983}"/>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40388DB7-19B6-F288-0E77-13964663E747}"/>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66189285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719"/>
        <p:cNvGrpSpPr/>
        <p:nvPr/>
      </p:nvGrpSpPr>
      <p:grpSpPr>
        <a:xfrm>
          <a:off x="0" y="0"/>
          <a:ext cx="0" cy="0"/>
          <a:chOff x="0" y="0"/>
          <a:chExt cx="0" cy="0"/>
        </a:xfrm>
      </p:grpSpPr>
      <p:sp>
        <p:nvSpPr>
          <p:cNvPr id="62720" name="Google Shape;62720;p15"/>
          <p:cNvSpPr txBox="1">
            <a:spLocks noGrp="1"/>
          </p:cNvSpPr>
          <p:nvPr>
            <p:ph type="title"/>
          </p:nvPr>
        </p:nvSpPr>
        <p:spPr>
          <a:xfrm>
            <a:off x="194452" y="151546"/>
            <a:ext cx="8637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15625"/>
              </a:lnSpc>
              <a:spcBef>
                <a:spcPts val="0"/>
              </a:spcBef>
              <a:spcAft>
                <a:spcPts val="0"/>
              </a:spcAft>
              <a:buNone/>
            </a:pPr>
            <a:r>
              <a:rPr lang="fi-FI" dirty="0"/>
              <a:t>Kulttuurinen tieto</a:t>
            </a:r>
            <a:endParaRPr dirty="0"/>
          </a:p>
        </p:txBody>
      </p:sp>
      <p:sp>
        <p:nvSpPr>
          <p:cNvPr id="62721" name="Google Shape;62721;p15"/>
          <p:cNvSpPr txBox="1">
            <a:spLocks noGrp="1"/>
          </p:cNvSpPr>
          <p:nvPr>
            <p:ph type="body" idx="1"/>
          </p:nvPr>
        </p:nvSpPr>
        <p:spPr>
          <a:xfrm>
            <a:off x="523800" y="1202252"/>
            <a:ext cx="8096400" cy="43113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500"/>
              <a:buFont typeface="Arial"/>
              <a:buChar char="•"/>
            </a:pPr>
            <a:r>
              <a:rPr lang="fi-FI" sz="2400" b="0" dirty="0"/>
              <a:t>Kulttuurinen tieto tarkoittaa myös ajallista ja maantieteellistä tietoa eli ylipäätänsä kaikkea sitä, mikä tekee asiasta lukijalle tutun.</a:t>
            </a:r>
          </a:p>
          <a:p>
            <a:pPr marL="342900" lvl="0" indent="-342900" algn="l" rtl="0">
              <a:spcBef>
                <a:spcPts val="0"/>
              </a:spcBef>
              <a:spcAft>
                <a:spcPts val="0"/>
              </a:spcAft>
              <a:buSzPts val="2500"/>
              <a:buFont typeface="Arial"/>
              <a:buChar char="•"/>
            </a:pPr>
            <a:r>
              <a:rPr lang="fi-FI" sz="2400" b="0" dirty="0"/>
              <a:t>Tuttuus helpottaa tekstin ymmärtämistä. </a:t>
            </a:r>
            <a:endParaRPr lang="fi-FI" sz="2400" dirty="0"/>
          </a:p>
          <a:p>
            <a:pPr marL="342900" lvl="0" indent="-342900" algn="l" rtl="0">
              <a:spcBef>
                <a:spcPts val="0"/>
              </a:spcBef>
              <a:spcAft>
                <a:spcPts val="0"/>
              </a:spcAft>
              <a:buSzPts val="2500"/>
              <a:buFont typeface="Arial"/>
              <a:buChar char="•"/>
            </a:pPr>
            <a:r>
              <a:rPr lang="fi-FI" sz="2400" dirty="0"/>
              <a:t>L</a:t>
            </a:r>
            <a:r>
              <a:rPr lang="fi-FI" sz="2400" b="0" dirty="0"/>
              <a:t>ukeminen ei ole passiivista vastaanottamista. Lukijan oma maailmakuva ja tausta vaikuttavat tekstin tulkintaan.</a:t>
            </a:r>
            <a:endParaRPr sz="2400" dirty="0"/>
          </a:p>
          <a:p>
            <a:pPr marL="342900" lvl="0" indent="-342900" algn="l" rtl="0">
              <a:spcBef>
                <a:spcPts val="0"/>
              </a:spcBef>
              <a:spcAft>
                <a:spcPts val="0"/>
              </a:spcAft>
              <a:buSzPts val="2500"/>
              <a:buFont typeface="Arial"/>
              <a:buChar char="•"/>
            </a:pPr>
            <a:r>
              <a:rPr lang="fi-FI" sz="2400" b="0" dirty="0"/>
              <a:t>Lukiessa tekstiin tulee mukaan lukijan oma kieli ja kulttuuri.</a:t>
            </a:r>
            <a:endParaRPr sz="2400" dirty="0"/>
          </a:p>
          <a:p>
            <a:pPr marL="342900" lvl="0" indent="-342900" algn="l" rtl="0">
              <a:spcBef>
                <a:spcPts val="0"/>
              </a:spcBef>
              <a:spcAft>
                <a:spcPts val="0"/>
              </a:spcAft>
              <a:buSzPts val="2500"/>
              <a:buFont typeface="Arial"/>
              <a:buChar char="•"/>
            </a:pPr>
            <a:r>
              <a:rPr lang="fi-FI" sz="2400" dirty="0"/>
              <a:t>V</a:t>
            </a:r>
            <a:r>
              <a:rPr lang="fi-FI" sz="2400" b="0" dirty="0"/>
              <a:t>aikka kielelliset taidot olisivat hyvin korkealla tasolla, voivat jotkut asiat olla haastavia ymmärtämisen kannalta, koska lukijalta puuttuu kulttuurista ja sosiaalista tietoa. </a:t>
            </a:r>
            <a:endParaRPr sz="2400" dirty="0"/>
          </a:p>
          <a:p>
            <a:pPr marL="0" lvl="0" indent="0" algn="l" rtl="0">
              <a:lnSpc>
                <a:spcPct val="180000"/>
              </a:lnSpc>
              <a:spcBef>
                <a:spcPts val="0"/>
              </a:spcBef>
              <a:spcAft>
                <a:spcPts val="0"/>
              </a:spcAft>
              <a:buNone/>
            </a:pPr>
            <a:endParaRPr sz="2000" dirty="0"/>
          </a:p>
        </p:txBody>
      </p:sp>
      <p:sp>
        <p:nvSpPr>
          <p:cNvPr id="2" name="Oval 1">
            <a:extLst>
              <a:ext uri="{FF2B5EF4-FFF2-40B4-BE49-F238E27FC236}">
                <a16:creationId xmlns:a16="http://schemas.microsoft.com/office/drawing/2014/main" id="{94C85B48-795A-70CA-71D2-5A09CAD15BD7}"/>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3" name="Picture 2">
            <a:extLst>
              <a:ext uri="{FF2B5EF4-FFF2-40B4-BE49-F238E27FC236}">
                <a16:creationId xmlns:a16="http://schemas.microsoft.com/office/drawing/2014/main" id="{D74090DD-B128-EF01-EB5E-3266227E7DC0}"/>
              </a:ext>
            </a:extLst>
          </p:cNvPr>
          <p:cNvPicPr>
            <a:picLocks noChangeAspect="1"/>
          </p:cNvPicPr>
          <p:nvPr/>
        </p:nvPicPr>
        <p:blipFill>
          <a:blip r:embed="rId3"/>
          <a:stretch>
            <a:fillRect/>
          </a:stretch>
        </p:blipFill>
        <p:spPr>
          <a:xfrm>
            <a:off x="808074" y="6337071"/>
            <a:ext cx="2465204" cy="255047"/>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Sanan opettaminen kirjallisuuden avulla</a:t>
            </a:r>
          </a:p>
        </p:txBody>
      </p:sp>
      <p:sp>
        <p:nvSpPr>
          <p:cNvPr id="3" name="Sisällön paikkamerkki 2"/>
          <p:cNvSpPr>
            <a:spLocks noGrp="1"/>
          </p:cNvSpPr>
          <p:nvPr>
            <p:ph idx="1"/>
          </p:nvPr>
        </p:nvSpPr>
        <p:spPr>
          <a:xfrm>
            <a:off x="663881" y="1294546"/>
            <a:ext cx="7975658" cy="4462581"/>
          </a:xfrm>
        </p:spPr>
        <p:txBody>
          <a:bodyPr/>
          <a:lstStyle/>
          <a:p>
            <a:pPr marL="342900" indent="-342900">
              <a:lnSpc>
                <a:spcPct val="100000"/>
              </a:lnSpc>
              <a:spcAft>
                <a:spcPts val="1200"/>
              </a:spcAft>
              <a:buFont typeface="Arial" panose="020B0604020202020204" pitchFamily="34" charset="0"/>
              <a:buChar char="•"/>
            </a:pPr>
            <a:r>
              <a:rPr lang="fi-FI" sz="2400" dirty="0">
                <a:ea typeface="Abel" charset="0"/>
                <a:cs typeface="Abel" charset="0"/>
              </a:rPr>
              <a:t>Oppiminen on tehokkainta, jos sanasto koskee oppijan arkea ja elinympäristöä.</a:t>
            </a:r>
          </a:p>
          <a:p>
            <a:pPr marL="342900" indent="-342900">
              <a:lnSpc>
                <a:spcPct val="100000"/>
              </a:lnSpc>
              <a:spcAft>
                <a:spcPts val="1200"/>
              </a:spcAft>
              <a:buFont typeface="Arial" panose="020B0604020202020204" pitchFamily="34" charset="0"/>
              <a:buChar char="•"/>
            </a:pPr>
            <a:r>
              <a:rPr lang="fi-FI" sz="2400" dirty="0">
                <a:ea typeface="Abel" charset="0"/>
                <a:cs typeface="Abel" charset="0"/>
              </a:rPr>
              <a:t>On tärkeää oppia myös tavallisten sanojen muodostamia sanayhdistelmiä tai idiomeja (esim. </a:t>
            </a:r>
            <a:r>
              <a:rPr lang="fi-FI" sz="2400" i="1" dirty="0">
                <a:ea typeface="Abel" charset="0"/>
                <a:cs typeface="Abel" charset="0"/>
              </a:rPr>
              <a:t>koiranilma, musta hevonen</a:t>
            </a:r>
            <a:r>
              <a:rPr lang="fi-FI" sz="2400" dirty="0">
                <a:ea typeface="Abel" charset="0"/>
                <a:cs typeface="Abel" charset="0"/>
              </a:rPr>
              <a:t>).</a:t>
            </a:r>
          </a:p>
          <a:p>
            <a:pPr marL="342900" indent="-342900">
              <a:lnSpc>
                <a:spcPct val="100000"/>
              </a:lnSpc>
              <a:spcAft>
                <a:spcPts val="1200"/>
              </a:spcAft>
              <a:buFont typeface="Arial" panose="020B0604020202020204" pitchFamily="34" charset="0"/>
              <a:buChar char="•"/>
            </a:pPr>
            <a:r>
              <a:rPr lang="fi-FI" sz="2400" dirty="0">
                <a:ea typeface="Abel" charset="0"/>
                <a:cs typeface="Abel" charset="0"/>
              </a:rPr>
              <a:t>Tekstiä lukemalla sanasto muodostaa mielekkäitä yhteyksiä.</a:t>
            </a:r>
          </a:p>
          <a:p>
            <a:pPr marL="342900" indent="-342900">
              <a:lnSpc>
                <a:spcPct val="100000"/>
              </a:lnSpc>
              <a:spcAft>
                <a:spcPts val="1200"/>
              </a:spcAft>
              <a:buFont typeface="Arial" panose="020B0604020202020204" pitchFamily="34" charset="0"/>
              <a:buChar char="•"/>
            </a:pPr>
            <a:r>
              <a:rPr lang="fi-FI" sz="2400" dirty="0">
                <a:ea typeface="Abel" charset="0"/>
                <a:cs typeface="Abel" charset="0"/>
              </a:rPr>
              <a:t>Tekstissä sanat esiintyvät taipuneina.</a:t>
            </a:r>
          </a:p>
          <a:p>
            <a:pPr marL="342900" indent="-342900">
              <a:lnSpc>
                <a:spcPct val="100000"/>
              </a:lnSpc>
              <a:spcAft>
                <a:spcPts val="1200"/>
              </a:spcAft>
              <a:buFont typeface="Arial" panose="020B0604020202020204" pitchFamily="34" charset="0"/>
              <a:buChar char="•"/>
            </a:pPr>
            <a:r>
              <a:rPr lang="fi-FI" sz="2400" dirty="0">
                <a:ea typeface="Abel" charset="0"/>
                <a:cs typeface="Abel" charset="0"/>
              </a:rPr>
              <a:t>Ääneen lukemisen avulla opitaan kielen ääntämistä, puhemelodiaa eli intonaatiota, puheen rytmiä ja luontevaa painotusta.</a:t>
            </a:r>
          </a:p>
          <a:p>
            <a:pPr marL="342900" indent="-342900">
              <a:lnSpc>
                <a:spcPct val="100000"/>
              </a:lnSpc>
              <a:spcAft>
                <a:spcPts val="1200"/>
              </a:spcAft>
              <a:buFont typeface="Arial" panose="020B0604020202020204" pitchFamily="34" charset="0"/>
              <a:buChar char="•"/>
            </a:pPr>
            <a:endParaRPr lang="fi-FI" dirty="0">
              <a:ea typeface="Abel" charset="0"/>
              <a:cs typeface="Abel" charset="0"/>
            </a:endParaRPr>
          </a:p>
          <a:p>
            <a:pPr>
              <a:lnSpc>
                <a:spcPct val="100000"/>
              </a:lnSpc>
              <a:spcAft>
                <a:spcPts val="1200"/>
              </a:spcAft>
            </a:pPr>
            <a:endParaRPr lang="fi-FI" sz="2400" dirty="0"/>
          </a:p>
        </p:txBody>
      </p:sp>
      <p:sp>
        <p:nvSpPr>
          <p:cNvPr id="4" name="Oval 3">
            <a:extLst>
              <a:ext uri="{FF2B5EF4-FFF2-40B4-BE49-F238E27FC236}">
                <a16:creationId xmlns:a16="http://schemas.microsoft.com/office/drawing/2014/main" id="{09A3AD32-928C-64B6-5D99-1BC05C876F1B}"/>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D400988E-D9FC-5072-E826-A77E928457F0}"/>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377367351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712"/>
        <p:cNvGrpSpPr/>
        <p:nvPr/>
      </p:nvGrpSpPr>
      <p:grpSpPr>
        <a:xfrm>
          <a:off x="0" y="0"/>
          <a:ext cx="0" cy="0"/>
          <a:chOff x="0" y="0"/>
          <a:chExt cx="0" cy="0"/>
        </a:xfrm>
      </p:grpSpPr>
      <p:sp>
        <p:nvSpPr>
          <p:cNvPr id="62713" name="Google Shape;62713;p14"/>
          <p:cNvSpPr txBox="1">
            <a:spLocks noGrp="1"/>
          </p:cNvSpPr>
          <p:nvPr>
            <p:ph type="title"/>
          </p:nvPr>
        </p:nvSpPr>
        <p:spPr>
          <a:xfrm>
            <a:off x="194452" y="151546"/>
            <a:ext cx="8637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15625"/>
              </a:lnSpc>
              <a:spcBef>
                <a:spcPts val="0"/>
              </a:spcBef>
              <a:spcAft>
                <a:spcPts val="0"/>
              </a:spcAft>
              <a:buNone/>
            </a:pPr>
            <a:r>
              <a:rPr lang="fi-FI" dirty="0"/>
              <a:t>Paljon opittavaa</a:t>
            </a:r>
            <a:endParaRPr dirty="0"/>
          </a:p>
        </p:txBody>
      </p:sp>
      <p:sp>
        <p:nvSpPr>
          <p:cNvPr id="62714" name="Google Shape;62714;p14"/>
          <p:cNvSpPr txBox="1">
            <a:spLocks noGrp="1"/>
          </p:cNvSpPr>
          <p:nvPr>
            <p:ph type="body" idx="1"/>
          </p:nvPr>
        </p:nvSpPr>
        <p:spPr>
          <a:xfrm>
            <a:off x="543105" y="1445947"/>
            <a:ext cx="8096400" cy="43113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500"/>
              <a:buFont typeface="Arial"/>
              <a:buChar char="•"/>
            </a:pPr>
            <a:r>
              <a:rPr lang="fi-FI" sz="2400" b="0" dirty="0"/>
              <a:t>sävyerot, esim. </a:t>
            </a:r>
            <a:r>
              <a:rPr lang="fi-FI" sz="2400" i="1" dirty="0"/>
              <a:t>lapsi, mukula, kakara</a:t>
            </a:r>
            <a:endParaRPr sz="2400" dirty="0"/>
          </a:p>
          <a:p>
            <a:pPr marL="342900" lvl="0" indent="-342900" algn="l" rtl="0">
              <a:lnSpc>
                <a:spcPct val="100000"/>
              </a:lnSpc>
              <a:spcBef>
                <a:spcPts val="0"/>
              </a:spcBef>
              <a:spcAft>
                <a:spcPts val="0"/>
              </a:spcAft>
              <a:buSzPts val="2500"/>
              <a:buFont typeface="Arial"/>
              <a:buChar char="•"/>
            </a:pPr>
            <a:r>
              <a:rPr lang="fi-FI" sz="2400" dirty="0"/>
              <a:t>s</a:t>
            </a:r>
            <a:r>
              <a:rPr lang="fi-FI" sz="2400" b="0" dirty="0"/>
              <a:t>uomessa joet ja ihmiset pitkiä, mutta rakennukset korkeita</a:t>
            </a:r>
            <a:endParaRPr sz="2400" dirty="0"/>
          </a:p>
          <a:p>
            <a:pPr marL="342900" lvl="0" indent="-342900" algn="l" rtl="0">
              <a:lnSpc>
                <a:spcPct val="100000"/>
              </a:lnSpc>
              <a:spcBef>
                <a:spcPts val="0"/>
              </a:spcBef>
              <a:spcAft>
                <a:spcPts val="0"/>
              </a:spcAft>
              <a:buSzPts val="2500"/>
              <a:buFont typeface="Arial"/>
              <a:buChar char="•"/>
            </a:pPr>
            <a:r>
              <a:rPr lang="fi-FI" sz="2400" b="0" dirty="0"/>
              <a:t>ilmaukset, joiden merkitys on jotakin muuta kuin yksittäisten sanojen merkitykset, esim. </a:t>
            </a:r>
            <a:r>
              <a:rPr lang="fi-FI" sz="2400" b="0" i="1" dirty="0"/>
              <a:t>olla hajua </a:t>
            </a:r>
            <a:r>
              <a:rPr lang="fi-FI" sz="2400" b="0" dirty="0"/>
              <a:t>tai </a:t>
            </a:r>
            <a:r>
              <a:rPr lang="fi-FI" sz="2400" b="0" i="1" dirty="0"/>
              <a:t>vihreä aalto</a:t>
            </a:r>
          </a:p>
          <a:p>
            <a:pPr marL="342900" lvl="0" indent="-342900" algn="l" rtl="0">
              <a:lnSpc>
                <a:spcPct val="100000"/>
              </a:lnSpc>
              <a:spcBef>
                <a:spcPts val="0"/>
              </a:spcBef>
              <a:spcAft>
                <a:spcPts val="0"/>
              </a:spcAft>
              <a:buSzPts val="2500"/>
              <a:buFont typeface="Arial"/>
              <a:buChar char="•"/>
            </a:pPr>
            <a:r>
              <a:rPr lang="fi-FI" sz="2400" dirty="0"/>
              <a:t>sanat, joiden kuvaama ilmiö ei ole tuttu, esim. </a:t>
            </a:r>
            <a:r>
              <a:rPr lang="fi-FI" sz="2400" i="1" dirty="0"/>
              <a:t>h</a:t>
            </a:r>
            <a:r>
              <a:rPr lang="fi-FI" sz="2400" b="0" i="1" dirty="0"/>
              <a:t>ankikanto</a:t>
            </a:r>
          </a:p>
          <a:p>
            <a:pPr marL="342900" lvl="0" indent="-342900" algn="l" rtl="0">
              <a:lnSpc>
                <a:spcPct val="100000"/>
              </a:lnSpc>
              <a:spcBef>
                <a:spcPts val="0"/>
              </a:spcBef>
              <a:spcAft>
                <a:spcPts val="0"/>
              </a:spcAft>
              <a:buSzPts val="2500"/>
              <a:buFont typeface="Arial"/>
              <a:buChar char="•"/>
            </a:pPr>
            <a:r>
              <a:rPr lang="fi-FI" sz="2400" i="1" dirty="0"/>
              <a:t>Lyödä luuri korvaan </a:t>
            </a:r>
            <a:r>
              <a:rPr lang="fi-FI" sz="2400" dirty="0"/>
              <a:t>on tuttu ilmaisu monelle, mutta seuraaville sukupolville sen tausta ei välttämättä aukea, koska kännyköissä ei ole erillistä luuriosaa.</a:t>
            </a:r>
          </a:p>
          <a:p>
            <a:pPr marL="342900" lvl="0" indent="-342900" algn="l" rtl="0">
              <a:lnSpc>
                <a:spcPct val="100000"/>
              </a:lnSpc>
              <a:spcBef>
                <a:spcPts val="0"/>
              </a:spcBef>
              <a:spcAft>
                <a:spcPts val="0"/>
              </a:spcAft>
              <a:buSzPts val="2500"/>
              <a:buFont typeface="Arial"/>
              <a:buChar char="•"/>
            </a:pPr>
            <a:endParaRPr lang="fi-FI" dirty="0"/>
          </a:p>
          <a:p>
            <a:pPr marL="342900" lvl="0" indent="-342900" algn="l" rtl="0">
              <a:lnSpc>
                <a:spcPct val="100000"/>
              </a:lnSpc>
              <a:spcBef>
                <a:spcPts val="0"/>
              </a:spcBef>
              <a:spcAft>
                <a:spcPts val="0"/>
              </a:spcAft>
              <a:buSzPts val="2500"/>
              <a:buFont typeface="Arial"/>
              <a:buChar char="•"/>
            </a:pPr>
            <a:endParaRPr lang="fi-FI" dirty="0"/>
          </a:p>
          <a:p>
            <a:pPr marL="0" lvl="0" indent="0" algn="l" rtl="0">
              <a:lnSpc>
                <a:spcPct val="100000"/>
              </a:lnSpc>
              <a:spcBef>
                <a:spcPts val="0"/>
              </a:spcBef>
              <a:spcAft>
                <a:spcPts val="0"/>
              </a:spcAft>
              <a:buSzPts val="2500"/>
            </a:pPr>
            <a:endParaRPr dirty="0"/>
          </a:p>
          <a:p>
            <a:pPr marL="342900" lvl="0" indent="-184150" algn="l" rtl="0">
              <a:lnSpc>
                <a:spcPct val="100000"/>
              </a:lnSpc>
              <a:spcBef>
                <a:spcPts val="0"/>
              </a:spcBef>
              <a:spcAft>
                <a:spcPts val="0"/>
              </a:spcAft>
              <a:buSzPts val="2500"/>
              <a:buFont typeface="Arial"/>
              <a:buNone/>
            </a:pPr>
            <a:endParaRPr sz="2000" b="0" i="1" dirty="0"/>
          </a:p>
        </p:txBody>
      </p:sp>
      <p:sp>
        <p:nvSpPr>
          <p:cNvPr id="2" name="Pyöristetty suorakulmio 4">
            <a:extLst>
              <a:ext uri="{FF2B5EF4-FFF2-40B4-BE49-F238E27FC236}">
                <a16:creationId xmlns:a16="http://schemas.microsoft.com/office/drawing/2014/main" id="{137D5840-8B19-6D40-9242-9FA1888D653D}"/>
              </a:ext>
            </a:extLst>
          </p:cNvPr>
          <p:cNvSpPr/>
          <p:nvPr/>
        </p:nvSpPr>
        <p:spPr>
          <a:xfrm>
            <a:off x="1365421" y="4667535"/>
            <a:ext cx="6413157" cy="975008"/>
          </a:xfrm>
          <a:prstGeom prst="roundRect">
            <a:avLst/>
          </a:prstGeom>
          <a:solidFill>
            <a:schemeClr val="accent1"/>
          </a:solidFill>
          <a:ln>
            <a:solidFill>
              <a:schemeClr val="accent1"/>
            </a:solidFill>
          </a:ln>
        </p:spPr>
        <p:style>
          <a:lnRef idx="3">
            <a:schemeClr val="lt1"/>
          </a:lnRef>
          <a:fillRef idx="1">
            <a:schemeClr val="accent3"/>
          </a:fillRef>
          <a:effectRef idx="1">
            <a:schemeClr val="accent3"/>
          </a:effectRef>
          <a:fontRef idx="minor">
            <a:schemeClr val="lt1"/>
          </a:fontRef>
        </p:style>
        <p:txBody>
          <a:bodyPr anchor="ctr"/>
          <a:lstStyle/>
          <a:p>
            <a:pPr algn="ctr">
              <a:defRPr/>
            </a:pPr>
            <a:r>
              <a:rPr lang="fi-FI" sz="2800" dirty="0">
                <a:solidFill>
                  <a:schemeClr val="bg1"/>
                </a:solidFill>
                <a:latin typeface="Calibri" panose="020F0502020204030204" pitchFamily="34" charset="0"/>
                <a:cs typeface="Calibri" panose="020F0502020204030204" pitchFamily="34" charset="0"/>
              </a:rPr>
              <a:t>Kieleen kuuluvat monimerkityksellisyys </a:t>
            </a:r>
          </a:p>
          <a:p>
            <a:pPr algn="ctr">
              <a:defRPr/>
            </a:pPr>
            <a:r>
              <a:rPr lang="fi-FI" sz="2800" dirty="0">
                <a:solidFill>
                  <a:schemeClr val="bg1"/>
                </a:solidFill>
                <a:latin typeface="Calibri" panose="020F0502020204030204" pitchFamily="34" charset="0"/>
                <a:cs typeface="Calibri" panose="020F0502020204030204" pitchFamily="34" charset="0"/>
              </a:rPr>
              <a:t>ja erilaiset kielikuvat.</a:t>
            </a:r>
            <a:endParaRPr lang="fi-FI" sz="2800" i="1" dirty="0">
              <a:solidFill>
                <a:schemeClr val="bg1"/>
              </a:solidFill>
              <a:latin typeface="Calibri" panose="020F0502020204030204" pitchFamily="34" charset="0"/>
              <a:cs typeface="Calibri" panose="020F0502020204030204" pitchFamily="34" charset="0"/>
            </a:endParaRPr>
          </a:p>
        </p:txBody>
      </p:sp>
      <p:sp>
        <p:nvSpPr>
          <p:cNvPr id="3" name="Oval 2">
            <a:extLst>
              <a:ext uri="{FF2B5EF4-FFF2-40B4-BE49-F238E27FC236}">
                <a16:creationId xmlns:a16="http://schemas.microsoft.com/office/drawing/2014/main" id="{19CD0A46-3F12-A5CE-720B-31858AE5456B}"/>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4" name="Picture 3">
            <a:extLst>
              <a:ext uri="{FF2B5EF4-FFF2-40B4-BE49-F238E27FC236}">
                <a16:creationId xmlns:a16="http://schemas.microsoft.com/office/drawing/2014/main" id="{635FBA13-9B78-B005-EFAD-2774461EA9A7}"/>
              </a:ext>
            </a:extLst>
          </p:cNvPr>
          <p:cNvPicPr>
            <a:picLocks noChangeAspect="1"/>
          </p:cNvPicPr>
          <p:nvPr/>
        </p:nvPicPr>
        <p:blipFill>
          <a:blip r:embed="rId3"/>
          <a:stretch>
            <a:fillRect/>
          </a:stretch>
        </p:blipFill>
        <p:spPr>
          <a:xfrm>
            <a:off x="808074" y="6337071"/>
            <a:ext cx="2465204" cy="25504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MLL esityspohj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lkuperäine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a:ln>
              <a:noFill/>
            </a:ln>
            <a:solidFill>
              <a:schemeClr val="tx1"/>
            </a:solidFill>
            <a:effectLst/>
            <a:latin typeface="Arial" pitchFamily="-12" charset="0"/>
            <a:ea typeface="ＭＳ Ｐゴシック" pitchFamily="-12" charset="-128"/>
            <a:cs typeface="ＭＳ Ｐゴシック" pitchFamily="-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a:ln>
              <a:noFill/>
            </a:ln>
            <a:solidFill>
              <a:schemeClr val="tx1"/>
            </a:solidFill>
            <a:effectLst/>
            <a:latin typeface="Arial" pitchFamily="-12" charset="0"/>
            <a:ea typeface="ＭＳ Ｐゴシック" pitchFamily="-12" charset="-128"/>
            <a:cs typeface="ＭＳ Ｐゴシック" pitchFamily="-12" charset="-128"/>
          </a:defRPr>
        </a:defPPr>
      </a:lstStyle>
    </a:lnDef>
  </a:objectDefaults>
  <a:extraClrSchemeLst>
    <a:extraClrScheme>
      <a:clrScheme name="MLL esityspohja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MLL esityspohja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MLL esityspohja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MLL esityspohja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MLL esityspohja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MLL esityspohja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MLL esityspohja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A4EDF07318ADB74E945D81B39392279D" ma:contentTypeVersion="8" ma:contentTypeDescription="Luo uusi asiakirja." ma:contentTypeScope="" ma:versionID="702910e3fcfcbede4b09f672ec1b326c">
  <xsd:schema xmlns:xsd="http://www.w3.org/2001/XMLSchema" xmlns:xs="http://www.w3.org/2001/XMLSchema" xmlns:p="http://schemas.microsoft.com/office/2006/metadata/properties" xmlns:ns2="25896a46-4f48-463b-b7a4-1761abf0e843" xmlns:ns3="10347c81-a33b-4d9c-a9bf-22149c787da2" targetNamespace="http://schemas.microsoft.com/office/2006/metadata/properties" ma:root="true" ma:fieldsID="f409a7520d19fd2e0f51e6858436055a" ns2:_="" ns3:_="">
    <xsd:import namespace="25896a46-4f48-463b-b7a4-1761abf0e843"/>
    <xsd:import namespace="10347c81-a33b-4d9c-a9bf-22149c787da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96a46-4f48-463b-b7a4-1761abf0e843"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347c81-a33b-4d9c-a9bf-22149c787da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8284A7-006A-4731-9B5C-70E5C91AE6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96a46-4f48-463b-b7a4-1761abf0e843"/>
    <ds:schemaRef ds:uri="10347c81-a33b-4d9c-a9bf-22149c787d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8C5220-E1E5-49BD-8B64-57D59AC0C327}">
  <ds:schemaRefs>
    <ds:schemaRef ds:uri="http://schemas.microsoft.com/office/2006/metadata/properties"/>
    <ds:schemaRef ds:uri="http://purl.org/dc/dcmitype/"/>
    <ds:schemaRef ds:uri="http://schemas.microsoft.com/office/2006/documentManagement/types"/>
    <ds:schemaRef ds:uri="http://schemas.openxmlformats.org/package/2006/metadata/core-properties"/>
    <ds:schemaRef ds:uri="25896a46-4f48-463b-b7a4-1761abf0e843"/>
    <ds:schemaRef ds:uri="http://schemas.microsoft.com/office/infopath/2007/PartnerControls"/>
    <ds:schemaRef ds:uri="http://purl.org/dc/elements/1.1/"/>
    <ds:schemaRef ds:uri="10347c81-a33b-4d9c-a9bf-22149c787da2"/>
    <ds:schemaRef ds:uri="http://www.w3.org/XML/1998/namespace"/>
    <ds:schemaRef ds:uri="http://purl.org/dc/terms/"/>
  </ds:schemaRefs>
</ds:datastoreItem>
</file>

<file path=customXml/itemProps3.xml><?xml version="1.0" encoding="utf-8"?>
<ds:datastoreItem xmlns:ds="http://schemas.openxmlformats.org/officeDocument/2006/customXml" ds:itemID="{E63EBB4B-8996-42BF-B6E5-EDDACA7648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54244</TotalTime>
  <Words>1725</Words>
  <Application>Microsoft Office PowerPoint</Application>
  <PresentationFormat>On-screen Show (4:3)</PresentationFormat>
  <Paragraphs>182</Paragraphs>
  <Slides>20</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Abel</vt:lpstr>
      <vt:lpstr>ACaslonPro-Regular</vt:lpstr>
      <vt:lpstr>Arial</vt:lpstr>
      <vt:lpstr>Barlow</vt:lpstr>
      <vt:lpstr>Calibri</vt:lpstr>
      <vt:lpstr>Noto Sans Symbols</vt:lpstr>
      <vt:lpstr>Times</vt:lpstr>
      <vt:lpstr>Times New Roman</vt:lpstr>
      <vt:lpstr>Verdana</vt:lpstr>
      <vt:lpstr>MLL esityspohja</vt:lpstr>
      <vt:lpstr> Sanaston kasvun tukeminen</vt:lpstr>
      <vt:lpstr>Vieraskieliset oppilaat</vt:lpstr>
      <vt:lpstr>PowerPoint Presentation</vt:lpstr>
      <vt:lpstr>Sanavaraston kasvun tukeminen</vt:lpstr>
      <vt:lpstr>PowerPoint Presentation</vt:lpstr>
      <vt:lpstr>Mitä ns. sanan osaaminen tarkoittaa?</vt:lpstr>
      <vt:lpstr>Kulttuurinen tieto</vt:lpstr>
      <vt:lpstr>Sanan opettaminen kirjallisuuden avulla</vt:lpstr>
      <vt:lpstr>Paljon opittavaa</vt:lpstr>
      <vt:lpstr>KUVAT KÄYTTÖÖN!</vt:lpstr>
      <vt:lpstr>Sanaston oppiminen lukutuokioilla</vt:lpstr>
      <vt:lpstr>Substantiivit: esineet ja asiat</vt:lpstr>
      <vt:lpstr>Harjoitellaan!</vt:lpstr>
      <vt:lpstr>Verbit: tekemistä ja toimintaa</vt:lpstr>
      <vt:lpstr>Harjoitellaan!</vt:lpstr>
      <vt:lpstr>Adjektiivit: piirteitä ja ominaisuuksia</vt:lpstr>
      <vt:lpstr>Harjoitellaan!</vt:lpstr>
      <vt:lpstr>Sanaston oppiminen</vt:lpstr>
      <vt:lpstr>PowerPoint Presentation</vt:lpstr>
      <vt:lpstr>Mitä jäi mieleen? Kysyttävää? Ajatuksia?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Annastiina Kettunen</cp:lastModifiedBy>
  <cp:revision>312</cp:revision>
  <dcterms:modified xsi:type="dcterms:W3CDTF">2025-04-17T14:29:58Z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0x010100A4EDF07318ADB74E945D81B39392279D</vt:lpwstr>
  </property>
</Properties>
</file>