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4"/>
    <p:sldMasterId id="2147483719" r:id="rId5"/>
  </p:sldMasterIdLst>
  <p:notesMasterIdLst>
    <p:notesMasterId r:id="rId44"/>
  </p:notesMasterIdLst>
  <p:handoutMasterIdLst>
    <p:handoutMasterId r:id="rId45"/>
  </p:handoutMasterIdLst>
  <p:sldIdLst>
    <p:sldId id="1021" r:id="rId6"/>
    <p:sldId id="1016" r:id="rId7"/>
    <p:sldId id="945" r:id="rId8"/>
    <p:sldId id="962" r:id="rId9"/>
    <p:sldId id="934" r:id="rId10"/>
    <p:sldId id="935" r:id="rId11"/>
    <p:sldId id="973" r:id="rId12"/>
    <p:sldId id="1009" r:id="rId13"/>
    <p:sldId id="964" r:id="rId14"/>
    <p:sldId id="1017" r:id="rId15"/>
    <p:sldId id="1032" r:id="rId16"/>
    <p:sldId id="901" r:id="rId17"/>
    <p:sldId id="1023" r:id="rId18"/>
    <p:sldId id="936" r:id="rId19"/>
    <p:sldId id="967" r:id="rId20"/>
    <p:sldId id="976" r:id="rId21"/>
    <p:sldId id="980" r:id="rId22"/>
    <p:sldId id="952" r:id="rId23"/>
    <p:sldId id="1031" r:id="rId24"/>
    <p:sldId id="977" r:id="rId25"/>
    <p:sldId id="978" r:id="rId26"/>
    <p:sldId id="979" r:id="rId27"/>
    <p:sldId id="942" r:id="rId28"/>
    <p:sldId id="997" r:id="rId29"/>
    <p:sldId id="1030" r:id="rId30"/>
    <p:sldId id="941" r:id="rId31"/>
    <p:sldId id="937" r:id="rId32"/>
    <p:sldId id="938" r:id="rId33"/>
    <p:sldId id="939" r:id="rId34"/>
    <p:sldId id="1029" r:id="rId35"/>
    <p:sldId id="900" r:id="rId36"/>
    <p:sldId id="966" r:id="rId37"/>
    <p:sldId id="944" r:id="rId38"/>
    <p:sldId id="1040" r:id="rId39"/>
    <p:sldId id="1036" r:id="rId40"/>
    <p:sldId id="923" r:id="rId41"/>
    <p:sldId id="1019" r:id="rId42"/>
    <p:sldId id="933" r:id="rId43"/>
  </p:sldIdLst>
  <p:sldSz cx="9144000" cy="6858000" type="screen4x3"/>
  <p:notesSz cx="6789738" cy="9929813"/>
  <p:defaultTextStyle>
    <a:defPPr>
      <a:defRPr lang="fi-FI"/>
    </a:defPPr>
    <a:lvl1pPr algn="l" rtl="0" eaLnBrk="0" fontAlgn="base" hangingPunct="0">
      <a:spcBef>
        <a:spcPct val="0"/>
      </a:spcBef>
      <a:spcAft>
        <a:spcPct val="0"/>
      </a:spcAft>
      <a:defRPr sz="2400" kern="1200">
        <a:solidFill>
          <a:schemeClr val="tx1"/>
        </a:solidFill>
        <a:latin typeface="Arial" pitchFamily="-12" charset="0"/>
        <a:ea typeface="ＭＳ Ｐゴシック" pitchFamily="-12" charset="-128"/>
        <a:cs typeface="ＭＳ Ｐゴシック" pitchFamily="-12" charset="-128"/>
      </a:defRPr>
    </a:lvl1pPr>
    <a:lvl2pPr marL="457200" algn="l" rtl="0" eaLnBrk="0" fontAlgn="base" hangingPunct="0">
      <a:spcBef>
        <a:spcPct val="0"/>
      </a:spcBef>
      <a:spcAft>
        <a:spcPct val="0"/>
      </a:spcAft>
      <a:defRPr sz="2400" kern="1200">
        <a:solidFill>
          <a:schemeClr val="tx1"/>
        </a:solidFill>
        <a:latin typeface="Arial" pitchFamily="-12" charset="0"/>
        <a:ea typeface="ＭＳ Ｐゴシック" pitchFamily="-12" charset="-128"/>
        <a:cs typeface="ＭＳ Ｐゴシック" pitchFamily="-12" charset="-128"/>
      </a:defRPr>
    </a:lvl2pPr>
    <a:lvl3pPr marL="914400" algn="l" rtl="0" eaLnBrk="0" fontAlgn="base" hangingPunct="0">
      <a:spcBef>
        <a:spcPct val="0"/>
      </a:spcBef>
      <a:spcAft>
        <a:spcPct val="0"/>
      </a:spcAft>
      <a:defRPr sz="2400" kern="1200">
        <a:solidFill>
          <a:schemeClr val="tx1"/>
        </a:solidFill>
        <a:latin typeface="Arial" pitchFamily="-12" charset="0"/>
        <a:ea typeface="ＭＳ Ｐゴシック" pitchFamily="-12" charset="-128"/>
        <a:cs typeface="ＭＳ Ｐゴシック" pitchFamily="-12" charset="-128"/>
      </a:defRPr>
    </a:lvl3pPr>
    <a:lvl4pPr marL="1371600" algn="l" rtl="0" eaLnBrk="0" fontAlgn="base" hangingPunct="0">
      <a:spcBef>
        <a:spcPct val="0"/>
      </a:spcBef>
      <a:spcAft>
        <a:spcPct val="0"/>
      </a:spcAft>
      <a:defRPr sz="2400" kern="1200">
        <a:solidFill>
          <a:schemeClr val="tx1"/>
        </a:solidFill>
        <a:latin typeface="Arial" pitchFamily="-12" charset="0"/>
        <a:ea typeface="ＭＳ Ｐゴシック" pitchFamily="-12" charset="-128"/>
        <a:cs typeface="ＭＳ Ｐゴシック" pitchFamily="-12" charset="-128"/>
      </a:defRPr>
    </a:lvl4pPr>
    <a:lvl5pPr marL="1828800" algn="l" rtl="0" eaLnBrk="0" fontAlgn="base" hangingPunct="0">
      <a:spcBef>
        <a:spcPct val="0"/>
      </a:spcBef>
      <a:spcAft>
        <a:spcPct val="0"/>
      </a:spcAft>
      <a:defRPr sz="2400" kern="1200">
        <a:solidFill>
          <a:schemeClr val="tx1"/>
        </a:solidFill>
        <a:latin typeface="Arial" pitchFamily="-12" charset="0"/>
        <a:ea typeface="ＭＳ Ｐゴシック" pitchFamily="-12" charset="-128"/>
        <a:cs typeface="ＭＳ Ｐゴシック" pitchFamily="-12" charset="-128"/>
      </a:defRPr>
    </a:lvl5pPr>
    <a:lvl6pPr marL="2286000" algn="l" defTabSz="457200" rtl="0" eaLnBrk="1" latinLnBrk="0" hangingPunct="1">
      <a:defRPr sz="2400" kern="1200">
        <a:solidFill>
          <a:schemeClr val="tx1"/>
        </a:solidFill>
        <a:latin typeface="Arial" pitchFamily="-12" charset="0"/>
        <a:ea typeface="ＭＳ Ｐゴシック" pitchFamily="-12" charset="-128"/>
        <a:cs typeface="ＭＳ Ｐゴシック" pitchFamily="-12" charset="-128"/>
      </a:defRPr>
    </a:lvl6pPr>
    <a:lvl7pPr marL="2743200" algn="l" defTabSz="457200" rtl="0" eaLnBrk="1" latinLnBrk="0" hangingPunct="1">
      <a:defRPr sz="2400" kern="1200">
        <a:solidFill>
          <a:schemeClr val="tx1"/>
        </a:solidFill>
        <a:latin typeface="Arial" pitchFamily="-12" charset="0"/>
        <a:ea typeface="ＭＳ Ｐゴシック" pitchFamily="-12" charset="-128"/>
        <a:cs typeface="ＭＳ Ｐゴシック" pitchFamily="-12" charset="-128"/>
      </a:defRPr>
    </a:lvl7pPr>
    <a:lvl8pPr marL="3200400" algn="l" defTabSz="457200" rtl="0" eaLnBrk="1" latinLnBrk="0" hangingPunct="1">
      <a:defRPr sz="2400" kern="1200">
        <a:solidFill>
          <a:schemeClr val="tx1"/>
        </a:solidFill>
        <a:latin typeface="Arial" pitchFamily="-12" charset="0"/>
        <a:ea typeface="ＭＳ Ｐゴシック" pitchFamily="-12" charset="-128"/>
        <a:cs typeface="ＭＳ Ｐゴシック" pitchFamily="-12" charset="-128"/>
      </a:defRPr>
    </a:lvl8pPr>
    <a:lvl9pPr marL="3657600" algn="l" defTabSz="457200" rtl="0" eaLnBrk="1" latinLnBrk="0" hangingPunct="1">
      <a:defRPr sz="2400" kern="1200">
        <a:solidFill>
          <a:schemeClr val="tx1"/>
        </a:solidFill>
        <a:latin typeface="Arial" pitchFamily="-12" charset="0"/>
        <a:ea typeface="ＭＳ Ｐゴシック" pitchFamily="-12" charset="-128"/>
        <a:cs typeface="ＭＳ Ｐゴシック" pitchFamily="-12" charset="-128"/>
      </a:defRPr>
    </a:lvl9pPr>
  </p:defaultTextStyle>
  <p:extLst>
    <p:ext uri="{521415D9-36F7-43E2-AB2F-B90AF26B5E84}">
      <p14:sectionLst xmlns:p14="http://schemas.microsoft.com/office/powerpoint/2010/main">
        <p14:section name="Oletusosa" id="{6CB6E442-1395-45BC-B2A5-F95827310601}">
          <p14:sldIdLst>
            <p14:sldId id="1021"/>
            <p14:sldId id="1016"/>
            <p14:sldId id="945"/>
            <p14:sldId id="962"/>
            <p14:sldId id="934"/>
            <p14:sldId id="935"/>
            <p14:sldId id="973"/>
            <p14:sldId id="1009"/>
            <p14:sldId id="964"/>
            <p14:sldId id="1017"/>
            <p14:sldId id="1032"/>
            <p14:sldId id="901"/>
            <p14:sldId id="1023"/>
            <p14:sldId id="936"/>
            <p14:sldId id="967"/>
            <p14:sldId id="976"/>
            <p14:sldId id="980"/>
            <p14:sldId id="952"/>
            <p14:sldId id="1031"/>
            <p14:sldId id="977"/>
            <p14:sldId id="978"/>
            <p14:sldId id="979"/>
            <p14:sldId id="942"/>
            <p14:sldId id="997"/>
            <p14:sldId id="1030"/>
            <p14:sldId id="941"/>
            <p14:sldId id="937"/>
            <p14:sldId id="938"/>
            <p14:sldId id="939"/>
            <p14:sldId id="1029"/>
            <p14:sldId id="900"/>
            <p14:sldId id="966"/>
            <p14:sldId id="944"/>
            <p14:sldId id="1040"/>
            <p14:sldId id="1036"/>
            <p14:sldId id="923"/>
            <p14:sldId id="1019"/>
            <p14:sldId id="9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39">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87ACAB-FDF7-EE4F-62C3-5F11FF58A372}" name="Kettunen, Annastiina" initials="KA" userId="Kettunen, Annastiina"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Adrienn Jalonen" initials="AJ"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60ECC"/>
    <a:srgbClr val="E50053"/>
    <a:srgbClr val="CCECFF"/>
    <a:srgbClr val="DCD9D3"/>
    <a:srgbClr val="255CAE"/>
    <a:srgbClr val="FFFF99"/>
    <a:srgbClr val="6AAFE0"/>
    <a:srgbClr val="23318E"/>
    <a:srgbClr val="FAB4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71717" autoAdjust="0"/>
  </p:normalViewPr>
  <p:slideViewPr>
    <p:cSldViewPr snapToGrid="0">
      <p:cViewPr varScale="1">
        <p:scale>
          <a:sx n="77" d="100"/>
          <a:sy n="77" d="100"/>
        </p:scale>
        <p:origin x="300" y="54"/>
      </p:cViewPr>
      <p:guideLst>
        <p:guide orient="horz" pos="2160"/>
        <p:guide pos="2880"/>
      </p:guideLst>
    </p:cSldViewPr>
  </p:slideViewPr>
  <p:outlineViewPr>
    <p:cViewPr>
      <p:scale>
        <a:sx n="33" d="100"/>
        <a:sy n="33" d="100"/>
      </p:scale>
      <p:origin x="0" y="-27156"/>
    </p:cViewPr>
  </p:outlineViewPr>
  <p:notesTextViewPr>
    <p:cViewPr>
      <p:scale>
        <a:sx n="1" d="1"/>
        <a:sy n="1" d="1"/>
      </p:scale>
      <p:origin x="0" y="0"/>
    </p:cViewPr>
  </p:notesTextViewPr>
  <p:notesViewPr>
    <p:cSldViewPr snapToGrid="0">
      <p:cViewPr>
        <p:scale>
          <a:sx n="1" d="2"/>
          <a:sy n="1" d="2"/>
        </p:scale>
        <p:origin x="0" y="0"/>
      </p:cViewPr>
      <p:guideLst>
        <p:guide orient="horz" pos="3128"/>
        <p:guide pos="213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stiina Kettunen" userId="0fec44105e001c83" providerId="LiveId" clId="{728AE1D7-BC49-48DE-A1A5-5E560D6959A0}"/>
    <pc:docChg chg="undo custSel addSld delSld modSld sldOrd modSection">
      <pc:chgData name="Annastiina Kettunen" userId="0fec44105e001c83" providerId="LiveId" clId="{728AE1D7-BC49-48DE-A1A5-5E560D6959A0}" dt="2023-09-29T11:12:35.273" v="1150" actId="478"/>
      <pc:docMkLst>
        <pc:docMk/>
      </pc:docMkLst>
      <pc:sldChg chg="addSp modSp add mod ord modTransition">
        <pc:chgData name="Annastiina Kettunen" userId="0fec44105e001c83" providerId="LiveId" clId="{728AE1D7-BC49-48DE-A1A5-5E560D6959A0}" dt="2023-08-15T09:23:58.228" v="427"/>
        <pc:sldMkLst>
          <pc:docMk/>
          <pc:sldMk cId="0" sldId="265"/>
        </pc:sldMkLst>
      </pc:sldChg>
      <pc:sldChg chg="mod modShow">
        <pc:chgData name="Annastiina Kettunen" userId="0fec44105e001c83" providerId="LiveId" clId="{728AE1D7-BC49-48DE-A1A5-5E560D6959A0}" dt="2023-08-15T08:52:23.418" v="7" actId="729"/>
        <pc:sldMkLst>
          <pc:docMk/>
          <pc:sldMk cId="2604471227" sldId="288"/>
        </pc:sldMkLst>
      </pc:sldChg>
      <pc:sldChg chg="mod modShow">
        <pc:chgData name="Annastiina Kettunen" userId="0fec44105e001c83" providerId="LiveId" clId="{728AE1D7-BC49-48DE-A1A5-5E560D6959A0}" dt="2023-08-15T08:52:23.418" v="7" actId="729"/>
        <pc:sldMkLst>
          <pc:docMk/>
          <pc:sldMk cId="593576813" sldId="289"/>
        </pc:sldMkLst>
      </pc:sldChg>
      <pc:sldChg chg="mod modShow">
        <pc:chgData name="Annastiina Kettunen" userId="0fec44105e001c83" providerId="LiveId" clId="{728AE1D7-BC49-48DE-A1A5-5E560D6959A0}" dt="2023-08-15T08:52:51.158" v="8" actId="729"/>
        <pc:sldMkLst>
          <pc:docMk/>
          <pc:sldMk cId="1106211926" sldId="423"/>
        </pc:sldMkLst>
      </pc:sldChg>
      <pc:sldChg chg="addSp modSp mod modShow">
        <pc:chgData name="Annastiina Kettunen" userId="0fec44105e001c83" providerId="LiveId" clId="{728AE1D7-BC49-48DE-A1A5-5E560D6959A0}" dt="2023-08-15T09:07:59.809" v="67"/>
        <pc:sldMkLst>
          <pc:docMk/>
          <pc:sldMk cId="1891363558" sldId="424"/>
        </pc:sldMkLst>
      </pc:sldChg>
      <pc:sldChg chg="addSp modSp mod modShow">
        <pc:chgData name="Annastiina Kettunen" userId="0fec44105e001c83" providerId="LiveId" clId="{728AE1D7-BC49-48DE-A1A5-5E560D6959A0}" dt="2023-08-15T09:07:43.169" v="64"/>
        <pc:sldMkLst>
          <pc:docMk/>
          <pc:sldMk cId="850377601" sldId="425"/>
        </pc:sldMkLst>
      </pc:sldChg>
      <pc:sldChg chg="mod modShow">
        <pc:chgData name="Annastiina Kettunen" userId="0fec44105e001c83" providerId="LiveId" clId="{728AE1D7-BC49-48DE-A1A5-5E560D6959A0}" dt="2023-08-15T08:53:12.734" v="9" actId="729"/>
        <pc:sldMkLst>
          <pc:docMk/>
          <pc:sldMk cId="2300463690" sldId="900"/>
        </pc:sldMkLst>
      </pc:sldChg>
      <pc:sldChg chg="mod modShow">
        <pc:chgData name="Annastiina Kettunen" userId="0fec44105e001c83" providerId="LiveId" clId="{728AE1D7-BC49-48DE-A1A5-5E560D6959A0}" dt="2023-08-15T08:52:23.418" v="7" actId="729"/>
        <pc:sldMkLst>
          <pc:docMk/>
          <pc:sldMk cId="1783970339" sldId="901"/>
        </pc:sldMkLst>
      </pc:sldChg>
      <pc:sldChg chg="mod modShow">
        <pc:chgData name="Annastiina Kettunen" userId="0fec44105e001c83" providerId="LiveId" clId="{728AE1D7-BC49-48DE-A1A5-5E560D6959A0}" dt="2023-08-15T08:46:49.526" v="0" actId="729"/>
        <pc:sldMkLst>
          <pc:docMk/>
          <pc:sldMk cId="1556164988" sldId="934"/>
        </pc:sldMkLst>
      </pc:sldChg>
      <pc:sldChg chg="mod modShow">
        <pc:chgData name="Annastiina Kettunen" userId="0fec44105e001c83" providerId="LiveId" clId="{728AE1D7-BC49-48DE-A1A5-5E560D6959A0}" dt="2023-08-15T08:46:58.291" v="1" actId="729"/>
        <pc:sldMkLst>
          <pc:docMk/>
          <pc:sldMk cId="2425725375" sldId="935"/>
        </pc:sldMkLst>
      </pc:sldChg>
      <pc:sldChg chg="mod modShow">
        <pc:chgData name="Annastiina Kettunen" userId="0fec44105e001c83" providerId="LiveId" clId="{728AE1D7-BC49-48DE-A1A5-5E560D6959A0}" dt="2023-08-15T08:52:23.418" v="7" actId="729"/>
        <pc:sldMkLst>
          <pc:docMk/>
          <pc:sldMk cId="3144109938" sldId="936"/>
        </pc:sldMkLst>
      </pc:sldChg>
      <pc:sldChg chg="mod modShow">
        <pc:chgData name="Annastiina Kettunen" userId="0fec44105e001c83" providerId="LiveId" clId="{728AE1D7-BC49-48DE-A1A5-5E560D6959A0}" dt="2023-08-15T08:53:12.734" v="9" actId="729"/>
        <pc:sldMkLst>
          <pc:docMk/>
          <pc:sldMk cId="1548987252" sldId="937"/>
        </pc:sldMkLst>
      </pc:sldChg>
      <pc:sldChg chg="mod modShow">
        <pc:chgData name="Annastiina Kettunen" userId="0fec44105e001c83" providerId="LiveId" clId="{728AE1D7-BC49-48DE-A1A5-5E560D6959A0}" dt="2023-08-15T08:53:12.734" v="9" actId="729"/>
        <pc:sldMkLst>
          <pc:docMk/>
          <pc:sldMk cId="1325543147" sldId="938"/>
        </pc:sldMkLst>
      </pc:sldChg>
      <pc:sldChg chg="mod modShow">
        <pc:chgData name="Annastiina Kettunen" userId="0fec44105e001c83" providerId="LiveId" clId="{728AE1D7-BC49-48DE-A1A5-5E560D6959A0}" dt="2023-08-15T08:53:12.734" v="9" actId="729"/>
        <pc:sldMkLst>
          <pc:docMk/>
          <pc:sldMk cId="3845494652" sldId="939"/>
        </pc:sldMkLst>
      </pc:sldChg>
      <pc:sldChg chg="mod modShow">
        <pc:chgData name="Annastiina Kettunen" userId="0fec44105e001c83" providerId="LiveId" clId="{728AE1D7-BC49-48DE-A1A5-5E560D6959A0}" dt="2023-08-15T08:53:12.734" v="9" actId="729"/>
        <pc:sldMkLst>
          <pc:docMk/>
          <pc:sldMk cId="3809533706" sldId="941"/>
        </pc:sldMkLst>
      </pc:sldChg>
      <pc:sldChg chg="mod modShow">
        <pc:chgData name="Annastiina Kettunen" userId="0fec44105e001c83" providerId="LiveId" clId="{728AE1D7-BC49-48DE-A1A5-5E560D6959A0}" dt="2023-08-15T08:52:23.418" v="7" actId="729"/>
        <pc:sldMkLst>
          <pc:docMk/>
          <pc:sldMk cId="3938728372" sldId="942"/>
        </pc:sldMkLst>
      </pc:sldChg>
      <pc:sldChg chg="mod modShow">
        <pc:chgData name="Annastiina Kettunen" userId="0fec44105e001c83" providerId="LiveId" clId="{728AE1D7-BC49-48DE-A1A5-5E560D6959A0}" dt="2023-08-15T08:46:49.526" v="0" actId="729"/>
        <pc:sldMkLst>
          <pc:docMk/>
          <pc:sldMk cId="1354114157" sldId="945"/>
        </pc:sldMkLst>
      </pc:sldChg>
      <pc:sldChg chg="del mod modShow">
        <pc:chgData name="Annastiina Kettunen" userId="0fec44105e001c83" providerId="LiveId" clId="{728AE1D7-BC49-48DE-A1A5-5E560D6959A0}" dt="2023-08-15T09:00:35.433" v="33" actId="47"/>
        <pc:sldMkLst>
          <pc:docMk/>
          <pc:sldMk cId="2845564857" sldId="949"/>
        </pc:sldMkLst>
      </pc:sldChg>
      <pc:sldChg chg="addSp modSp mod modShow">
        <pc:chgData name="Annastiina Kettunen" userId="0fec44105e001c83" providerId="LiveId" clId="{728AE1D7-BC49-48DE-A1A5-5E560D6959A0}" dt="2023-08-15T09:08:03.862" v="69"/>
        <pc:sldMkLst>
          <pc:docMk/>
          <pc:sldMk cId="2317352153" sldId="950"/>
        </pc:sldMkLst>
      </pc:sldChg>
      <pc:sldChg chg="del mod modShow">
        <pc:chgData name="Annastiina Kettunen" userId="0fec44105e001c83" providerId="LiveId" clId="{728AE1D7-BC49-48DE-A1A5-5E560D6959A0}" dt="2023-08-15T09:00:38.278" v="34" actId="47"/>
        <pc:sldMkLst>
          <pc:docMk/>
          <pc:sldMk cId="3279656758" sldId="951"/>
        </pc:sldMkLst>
      </pc:sldChg>
      <pc:sldChg chg="mod modShow">
        <pc:chgData name="Annastiina Kettunen" userId="0fec44105e001c83" providerId="LiveId" clId="{728AE1D7-BC49-48DE-A1A5-5E560D6959A0}" dt="2023-08-15T08:52:23.418" v="7" actId="729"/>
        <pc:sldMkLst>
          <pc:docMk/>
          <pc:sldMk cId="3957433606" sldId="952"/>
        </pc:sldMkLst>
      </pc:sldChg>
      <pc:sldChg chg="mod modShow">
        <pc:chgData name="Annastiina Kettunen" userId="0fec44105e001c83" providerId="LiveId" clId="{728AE1D7-BC49-48DE-A1A5-5E560D6959A0}" dt="2023-08-15T08:46:49.526" v="0" actId="729"/>
        <pc:sldMkLst>
          <pc:docMk/>
          <pc:sldMk cId="2578447601" sldId="962"/>
        </pc:sldMkLst>
      </pc:sldChg>
      <pc:sldChg chg="addSp modSp mod modShow">
        <pc:chgData name="Annastiina Kettunen" userId="0fec44105e001c83" providerId="LiveId" clId="{728AE1D7-BC49-48DE-A1A5-5E560D6959A0}" dt="2023-08-15T09:08:05.597" v="70"/>
        <pc:sldMkLst>
          <pc:docMk/>
          <pc:sldMk cId="3077497945" sldId="963"/>
        </pc:sldMkLst>
      </pc:sldChg>
      <pc:sldChg chg="mod modShow">
        <pc:chgData name="Annastiina Kettunen" userId="0fec44105e001c83" providerId="LiveId" clId="{728AE1D7-BC49-48DE-A1A5-5E560D6959A0}" dt="2023-08-15T08:52:23.418" v="7" actId="729"/>
        <pc:sldMkLst>
          <pc:docMk/>
          <pc:sldMk cId="494357415" sldId="964"/>
        </pc:sldMkLst>
      </pc:sldChg>
      <pc:sldChg chg="modSp mod">
        <pc:chgData name="Annastiina Kettunen" userId="0fec44105e001c83" providerId="LiveId" clId="{728AE1D7-BC49-48DE-A1A5-5E560D6959A0}" dt="2023-08-15T08:53:52.250" v="31" actId="20577"/>
        <pc:sldMkLst>
          <pc:docMk/>
          <pc:sldMk cId="2144881029" sldId="965"/>
        </pc:sldMkLst>
      </pc:sldChg>
      <pc:sldChg chg="mod modShow">
        <pc:chgData name="Annastiina Kettunen" userId="0fec44105e001c83" providerId="LiveId" clId="{728AE1D7-BC49-48DE-A1A5-5E560D6959A0}" dt="2023-08-15T08:53:12.734" v="9" actId="729"/>
        <pc:sldMkLst>
          <pc:docMk/>
          <pc:sldMk cId="4111543060" sldId="966"/>
        </pc:sldMkLst>
      </pc:sldChg>
      <pc:sldChg chg="mod modShow">
        <pc:chgData name="Annastiina Kettunen" userId="0fec44105e001c83" providerId="LiveId" clId="{728AE1D7-BC49-48DE-A1A5-5E560D6959A0}" dt="2023-08-15T08:52:23.418" v="7" actId="729"/>
        <pc:sldMkLst>
          <pc:docMk/>
          <pc:sldMk cId="1964171246" sldId="967"/>
        </pc:sldMkLst>
      </pc:sldChg>
      <pc:sldChg chg="mod modShow">
        <pc:chgData name="Annastiina Kettunen" userId="0fec44105e001c83" providerId="LiveId" clId="{728AE1D7-BC49-48DE-A1A5-5E560D6959A0}" dt="2023-08-15T08:46:58.291" v="1" actId="729"/>
        <pc:sldMkLst>
          <pc:docMk/>
          <pc:sldMk cId="891699381" sldId="973"/>
        </pc:sldMkLst>
      </pc:sldChg>
      <pc:sldChg chg="mod modShow">
        <pc:chgData name="Annastiina Kettunen" userId="0fec44105e001c83" providerId="LiveId" clId="{728AE1D7-BC49-48DE-A1A5-5E560D6959A0}" dt="2023-08-15T08:52:23.418" v="7" actId="729"/>
        <pc:sldMkLst>
          <pc:docMk/>
          <pc:sldMk cId="3435922373" sldId="976"/>
        </pc:sldMkLst>
      </pc:sldChg>
      <pc:sldChg chg="mod modShow">
        <pc:chgData name="Annastiina Kettunen" userId="0fec44105e001c83" providerId="LiveId" clId="{728AE1D7-BC49-48DE-A1A5-5E560D6959A0}" dt="2023-08-15T08:52:23.418" v="7" actId="729"/>
        <pc:sldMkLst>
          <pc:docMk/>
          <pc:sldMk cId="2367950389" sldId="977"/>
        </pc:sldMkLst>
      </pc:sldChg>
      <pc:sldChg chg="mod modShow">
        <pc:chgData name="Annastiina Kettunen" userId="0fec44105e001c83" providerId="LiveId" clId="{728AE1D7-BC49-48DE-A1A5-5E560D6959A0}" dt="2023-08-15T08:52:23.418" v="7" actId="729"/>
        <pc:sldMkLst>
          <pc:docMk/>
          <pc:sldMk cId="3155728527" sldId="978"/>
        </pc:sldMkLst>
      </pc:sldChg>
      <pc:sldChg chg="mod modShow">
        <pc:chgData name="Annastiina Kettunen" userId="0fec44105e001c83" providerId="LiveId" clId="{728AE1D7-BC49-48DE-A1A5-5E560D6959A0}" dt="2023-08-15T08:52:23.418" v="7" actId="729"/>
        <pc:sldMkLst>
          <pc:docMk/>
          <pc:sldMk cId="794950254" sldId="979"/>
        </pc:sldMkLst>
      </pc:sldChg>
      <pc:sldChg chg="mod modShow">
        <pc:chgData name="Annastiina Kettunen" userId="0fec44105e001c83" providerId="LiveId" clId="{728AE1D7-BC49-48DE-A1A5-5E560D6959A0}" dt="2023-08-15T08:52:23.418" v="7" actId="729"/>
        <pc:sldMkLst>
          <pc:docMk/>
          <pc:sldMk cId="1672256621" sldId="980"/>
        </pc:sldMkLst>
      </pc:sldChg>
      <pc:sldChg chg="addSp modSp mod modShow">
        <pc:chgData name="Annastiina Kettunen" userId="0fec44105e001c83" providerId="LiveId" clId="{728AE1D7-BC49-48DE-A1A5-5E560D6959A0}" dt="2023-08-15T09:06:36.982" v="53"/>
        <pc:sldMkLst>
          <pc:docMk/>
          <pc:sldMk cId="4109835264" sldId="982"/>
        </pc:sldMkLst>
      </pc:sldChg>
      <pc:sldChg chg="add del">
        <pc:chgData name="Annastiina Kettunen" userId="0fec44105e001c83" providerId="LiveId" clId="{728AE1D7-BC49-48DE-A1A5-5E560D6959A0}" dt="2023-08-15T09:10:51.680" v="265" actId="47"/>
        <pc:sldMkLst>
          <pc:docMk/>
          <pc:sldMk cId="16718708" sldId="983"/>
        </pc:sldMkLst>
      </pc:sldChg>
      <pc:sldChg chg="modSp del mod">
        <pc:chgData name="Annastiina Kettunen" userId="0fec44105e001c83" providerId="LiveId" clId="{728AE1D7-BC49-48DE-A1A5-5E560D6959A0}" dt="2023-08-15T09:01:30.540" v="39" actId="2696"/>
        <pc:sldMkLst>
          <pc:docMk/>
          <pc:sldMk cId="3537747346" sldId="983"/>
        </pc:sldMkLst>
      </pc:sldChg>
      <pc:sldChg chg="addSp modSp add">
        <pc:chgData name="Annastiina Kettunen" userId="0fec44105e001c83" providerId="LiveId" clId="{728AE1D7-BC49-48DE-A1A5-5E560D6959A0}" dt="2023-08-15T09:06:42.486" v="54"/>
        <pc:sldMkLst>
          <pc:docMk/>
          <pc:sldMk cId="1993367734" sldId="985"/>
        </pc:sldMkLst>
      </pc:sldChg>
      <pc:sldChg chg="addSp modSp add mod modTransition">
        <pc:chgData name="Annastiina Kettunen" userId="0fec44105e001c83" providerId="LiveId" clId="{728AE1D7-BC49-48DE-A1A5-5E560D6959A0}" dt="2023-08-15T10:09:23.095" v="1049" actId="20577"/>
        <pc:sldMkLst>
          <pc:docMk/>
          <pc:sldMk cId="0" sldId="991"/>
        </pc:sldMkLst>
      </pc:sldChg>
      <pc:sldChg chg="addSp modSp mod modShow modNotesTx">
        <pc:chgData name="Annastiina Kettunen" userId="0fec44105e001c83" providerId="LiveId" clId="{728AE1D7-BC49-48DE-A1A5-5E560D6959A0}" dt="2023-08-15T09:41:50.911" v="495" actId="688"/>
        <pc:sldMkLst>
          <pc:docMk/>
          <pc:sldMk cId="2119330516" sldId="994"/>
        </pc:sldMkLst>
      </pc:sldChg>
      <pc:sldChg chg="addSp modSp mod modShow modNotesTx">
        <pc:chgData name="Annastiina Kettunen" userId="0fec44105e001c83" providerId="LiveId" clId="{728AE1D7-BC49-48DE-A1A5-5E560D6959A0}" dt="2023-08-15T09:51:39.093" v="664" actId="688"/>
        <pc:sldMkLst>
          <pc:docMk/>
          <pc:sldMk cId="796313237" sldId="995"/>
        </pc:sldMkLst>
      </pc:sldChg>
      <pc:sldChg chg="addSp delSp modSp mod modShow modNotesTx">
        <pc:chgData name="Annastiina Kettunen" userId="0fec44105e001c83" providerId="LiveId" clId="{728AE1D7-BC49-48DE-A1A5-5E560D6959A0}" dt="2023-08-15T09:53:14.101" v="700" actId="1076"/>
        <pc:sldMkLst>
          <pc:docMk/>
          <pc:sldMk cId="2683409074" sldId="996"/>
        </pc:sldMkLst>
      </pc:sldChg>
      <pc:sldChg chg="addSp delSp modSp">
        <pc:chgData name="Annastiina Kettunen" userId="0fec44105e001c83" providerId="LiveId" clId="{728AE1D7-BC49-48DE-A1A5-5E560D6959A0}" dt="2023-08-15T09:08:09.094" v="72"/>
        <pc:sldMkLst>
          <pc:docMk/>
          <pc:sldMk cId="3767678515" sldId="997"/>
        </pc:sldMkLst>
      </pc:sldChg>
      <pc:sldChg chg="addSp modSp add mod modNotesTx">
        <pc:chgData name="Annastiina Kettunen" userId="0fec44105e001c83" providerId="LiveId" clId="{728AE1D7-BC49-48DE-A1A5-5E560D6959A0}" dt="2023-08-15T09:17:34.734" v="402" actId="20577"/>
        <pc:sldMkLst>
          <pc:docMk/>
          <pc:sldMk cId="1661892857" sldId="1002"/>
        </pc:sldMkLst>
      </pc:sldChg>
      <pc:sldChg chg="add ord">
        <pc:chgData name="Annastiina Kettunen" userId="0fec44105e001c83" providerId="LiveId" clId="{728AE1D7-BC49-48DE-A1A5-5E560D6959A0}" dt="2023-08-15T09:02:54.774" v="42"/>
        <pc:sldMkLst>
          <pc:docMk/>
          <pc:sldMk cId="2593860598" sldId="1003"/>
        </pc:sldMkLst>
      </pc:sldChg>
      <pc:sldChg chg="del modNotesTx">
        <pc:chgData name="Annastiina Kettunen" userId="0fec44105e001c83" providerId="LiveId" clId="{728AE1D7-BC49-48DE-A1A5-5E560D6959A0}" dt="2023-08-15T09:01:30.540" v="39" actId="2696"/>
        <pc:sldMkLst>
          <pc:docMk/>
          <pc:sldMk cId="4072695116" sldId="1003"/>
        </pc:sldMkLst>
      </pc:sldChg>
      <pc:sldChg chg="modSp mod ord">
        <pc:chgData name="Annastiina Kettunen" userId="0fec44105e001c83" providerId="LiveId" clId="{728AE1D7-BC49-48DE-A1A5-5E560D6959A0}" dt="2023-08-15T10:05:06.775" v="1040" actId="255"/>
        <pc:sldMkLst>
          <pc:docMk/>
          <pc:sldMk cId="3773673519" sldId="1004"/>
        </pc:sldMkLst>
      </pc:sldChg>
      <pc:sldChg chg="addSp modSp mod modShow">
        <pc:chgData name="Annastiina Kettunen" userId="0fec44105e001c83" providerId="LiveId" clId="{728AE1D7-BC49-48DE-A1A5-5E560D6959A0}" dt="2023-08-15T09:07:35.105" v="61"/>
        <pc:sldMkLst>
          <pc:docMk/>
          <pc:sldMk cId="2608127506" sldId="1006"/>
        </pc:sldMkLst>
      </pc:sldChg>
      <pc:sldChg chg="addSp modSp mod modShow">
        <pc:chgData name="Annastiina Kettunen" userId="0fec44105e001c83" providerId="LiveId" clId="{728AE1D7-BC49-48DE-A1A5-5E560D6959A0}" dt="2023-08-15T09:48:36.361" v="633" actId="20577"/>
        <pc:sldMkLst>
          <pc:docMk/>
          <pc:sldMk cId="1842499908" sldId="1007"/>
        </pc:sldMkLst>
      </pc:sldChg>
      <pc:sldChg chg="addSp modSp mod modShow">
        <pc:chgData name="Annastiina Kettunen" userId="0fec44105e001c83" providerId="LiveId" clId="{728AE1D7-BC49-48DE-A1A5-5E560D6959A0}" dt="2023-08-15T09:07:57.872" v="66"/>
        <pc:sldMkLst>
          <pc:docMk/>
          <pc:sldMk cId="2258997249" sldId="1008"/>
        </pc:sldMkLst>
      </pc:sldChg>
      <pc:sldChg chg="mod modShow">
        <pc:chgData name="Annastiina Kettunen" userId="0fec44105e001c83" providerId="LiveId" clId="{728AE1D7-BC49-48DE-A1A5-5E560D6959A0}" dt="2023-08-15T08:52:23.418" v="7" actId="729"/>
        <pc:sldMkLst>
          <pc:docMk/>
          <pc:sldMk cId="1276154586" sldId="1009"/>
        </pc:sldMkLst>
      </pc:sldChg>
      <pc:sldChg chg="addSp delSp modSp mod delAnim modShow">
        <pc:chgData name="Annastiina Kettunen" userId="0fec44105e001c83" providerId="LiveId" clId="{728AE1D7-BC49-48DE-A1A5-5E560D6959A0}" dt="2023-09-29T11:12:35.273" v="1150" actId="478"/>
        <pc:sldMkLst>
          <pc:docMk/>
          <pc:sldMk cId="1176199257" sldId="1014"/>
        </pc:sldMkLst>
      </pc:sldChg>
      <pc:sldChg chg="mod modShow">
        <pc:chgData name="Annastiina Kettunen" userId="0fec44105e001c83" providerId="LiveId" clId="{728AE1D7-BC49-48DE-A1A5-5E560D6959A0}" dt="2023-08-15T08:46:49.526" v="0" actId="729"/>
        <pc:sldMkLst>
          <pc:docMk/>
          <pc:sldMk cId="562943245" sldId="1016"/>
        </pc:sldMkLst>
      </pc:sldChg>
      <pc:sldChg chg="mod modShow">
        <pc:chgData name="Annastiina Kettunen" userId="0fec44105e001c83" providerId="LiveId" clId="{728AE1D7-BC49-48DE-A1A5-5E560D6959A0}" dt="2023-08-15T08:52:23.418" v="7" actId="729"/>
        <pc:sldMkLst>
          <pc:docMk/>
          <pc:sldMk cId="2817950033" sldId="1017"/>
        </pc:sldMkLst>
      </pc:sldChg>
      <pc:sldChg chg="mod modShow">
        <pc:chgData name="Annastiina Kettunen" userId="0fec44105e001c83" providerId="LiveId" clId="{728AE1D7-BC49-48DE-A1A5-5E560D6959A0}" dt="2023-08-15T08:46:49.526" v="0" actId="729"/>
        <pc:sldMkLst>
          <pc:docMk/>
          <pc:sldMk cId="162954486" sldId="1021"/>
        </pc:sldMkLst>
      </pc:sldChg>
      <pc:sldChg chg="modSp del mod">
        <pc:chgData name="Annastiina Kettunen" userId="0fec44105e001c83" providerId="LiveId" clId="{728AE1D7-BC49-48DE-A1A5-5E560D6959A0}" dt="2023-08-15T11:46:18.080" v="1050" actId="47"/>
        <pc:sldMkLst>
          <pc:docMk/>
          <pc:sldMk cId="3907346683" sldId="1022"/>
        </pc:sldMkLst>
      </pc:sldChg>
      <pc:sldChg chg="mod modShow">
        <pc:chgData name="Annastiina Kettunen" userId="0fec44105e001c83" providerId="LiveId" clId="{728AE1D7-BC49-48DE-A1A5-5E560D6959A0}" dt="2023-08-15T08:52:23.418" v="7" actId="729"/>
        <pc:sldMkLst>
          <pc:docMk/>
          <pc:sldMk cId="1754219101" sldId="1023"/>
        </pc:sldMkLst>
      </pc:sldChg>
      <pc:sldChg chg="mod modShow">
        <pc:chgData name="Annastiina Kettunen" userId="0fec44105e001c83" providerId="LiveId" clId="{728AE1D7-BC49-48DE-A1A5-5E560D6959A0}" dt="2023-08-15T08:53:12.734" v="9" actId="729"/>
        <pc:sldMkLst>
          <pc:docMk/>
          <pc:sldMk cId="2281251611" sldId="1029"/>
        </pc:sldMkLst>
      </pc:sldChg>
      <pc:sldChg chg="mod modShow">
        <pc:chgData name="Annastiina Kettunen" userId="0fec44105e001c83" providerId="LiveId" clId="{728AE1D7-BC49-48DE-A1A5-5E560D6959A0}" dt="2023-08-15T08:53:12.734" v="9" actId="729"/>
        <pc:sldMkLst>
          <pc:docMk/>
          <pc:sldMk cId="650001173" sldId="1030"/>
        </pc:sldMkLst>
      </pc:sldChg>
      <pc:sldChg chg="mod modShow">
        <pc:chgData name="Annastiina Kettunen" userId="0fec44105e001c83" providerId="LiveId" clId="{728AE1D7-BC49-48DE-A1A5-5E560D6959A0}" dt="2023-08-15T08:52:23.418" v="7" actId="729"/>
        <pc:sldMkLst>
          <pc:docMk/>
          <pc:sldMk cId="1057265628" sldId="1031"/>
        </pc:sldMkLst>
      </pc:sldChg>
      <pc:sldChg chg="mod modShow">
        <pc:chgData name="Annastiina Kettunen" userId="0fec44105e001c83" providerId="LiveId" clId="{728AE1D7-BC49-48DE-A1A5-5E560D6959A0}" dt="2023-08-15T08:52:23.418" v="7" actId="729"/>
        <pc:sldMkLst>
          <pc:docMk/>
          <pc:sldMk cId="1340222415" sldId="1032"/>
        </pc:sldMkLst>
      </pc:sldChg>
      <pc:sldChg chg="del ord">
        <pc:chgData name="Annastiina Kettunen" userId="0fec44105e001c83" providerId="LiveId" clId="{728AE1D7-BC49-48DE-A1A5-5E560D6959A0}" dt="2023-08-15T09:01:30.540" v="39" actId="2696"/>
        <pc:sldMkLst>
          <pc:docMk/>
          <pc:sldMk cId="11993100" sldId="1033"/>
        </pc:sldMkLst>
      </pc:sldChg>
      <pc:sldChg chg="modSp add mod">
        <pc:chgData name="Annastiina Kettunen" userId="0fec44105e001c83" providerId="LiveId" clId="{728AE1D7-BC49-48DE-A1A5-5E560D6959A0}" dt="2023-09-29T11:12:16.599" v="1148" actId="6549"/>
        <pc:sldMkLst>
          <pc:docMk/>
          <pc:sldMk cId="540149450" sldId="1033"/>
        </pc:sldMkLst>
      </pc:sldChg>
      <pc:sldChg chg="addSp delSp modSp add mod modNotesTx">
        <pc:chgData name="Annastiina Kettunen" userId="0fec44105e001c83" providerId="LiveId" clId="{728AE1D7-BC49-48DE-A1A5-5E560D6959A0}" dt="2023-09-27T09:06:29.291" v="1111" actId="20577"/>
        <pc:sldMkLst>
          <pc:docMk/>
          <pc:sldMk cId="2503850222" sldId="1034"/>
        </pc:sldMkLst>
      </pc:sldChg>
      <pc:sldChg chg="add del">
        <pc:chgData name="Annastiina Kettunen" userId="0fec44105e001c83" providerId="LiveId" clId="{728AE1D7-BC49-48DE-A1A5-5E560D6959A0}" dt="2023-08-15T09:01:30.540" v="39" actId="2696"/>
        <pc:sldMkLst>
          <pc:docMk/>
          <pc:sldMk cId="3776577818" sldId="1034"/>
        </pc:sldMkLst>
      </pc:sldChg>
      <pc:sldChg chg="addSp modSp add mod modShow modNotesTx">
        <pc:chgData name="Annastiina Kettunen" userId="0fec44105e001c83" providerId="LiveId" clId="{728AE1D7-BC49-48DE-A1A5-5E560D6959A0}" dt="2023-09-27T09:06:39.440" v="1112" actId="729"/>
        <pc:sldMkLst>
          <pc:docMk/>
          <pc:sldMk cId="1883434568" sldId="1035"/>
        </pc:sldMkLst>
      </pc:sldChg>
      <pc:sldChg chg="add del">
        <pc:chgData name="Annastiina Kettunen" userId="0fec44105e001c83" providerId="LiveId" clId="{728AE1D7-BC49-48DE-A1A5-5E560D6959A0}" dt="2023-08-15T09:01:30.540" v="39" actId="2696"/>
        <pc:sldMkLst>
          <pc:docMk/>
          <pc:sldMk cId="3569831386" sldId="1035"/>
        </pc:sldMkLst>
      </pc:sldChg>
      <pc:sldChg chg="addSp modSp add del">
        <pc:chgData name="Annastiina Kettunen" userId="0fec44105e001c83" providerId="LiveId" clId="{728AE1D7-BC49-48DE-A1A5-5E560D6959A0}" dt="2023-08-15T09:07:05.250" v="57" actId="47"/>
        <pc:sldMkLst>
          <pc:docMk/>
          <pc:sldMk cId="1433488127" sldId="1036"/>
        </pc:sldMkLst>
      </pc:sldChg>
      <pc:sldChg chg="addSp delSp modSp add mod">
        <pc:chgData name="Annastiina Kettunen" userId="0fec44105e001c83" providerId="LiveId" clId="{728AE1D7-BC49-48DE-A1A5-5E560D6959A0}" dt="2023-08-15T11:52:06.536" v="1056" actId="1076"/>
        <pc:sldMkLst>
          <pc:docMk/>
          <pc:sldMk cId="2796742225" sldId="1036"/>
        </pc:sldMkLst>
      </pc:sldChg>
      <pc:sldChg chg="add del">
        <pc:chgData name="Annastiina Kettunen" userId="0fec44105e001c83" providerId="LiveId" clId="{728AE1D7-BC49-48DE-A1A5-5E560D6959A0}" dt="2023-08-15T09:06:09.512" v="46"/>
        <pc:sldMkLst>
          <pc:docMk/>
          <pc:sldMk cId="6374179" sldId="1037"/>
        </pc:sldMkLst>
      </pc:sldChg>
      <pc:sldChg chg="add">
        <pc:chgData name="Annastiina Kettunen" userId="0fec44105e001c83" providerId="LiveId" clId="{728AE1D7-BC49-48DE-A1A5-5E560D6959A0}" dt="2023-08-15T15:03:13.384" v="1060"/>
        <pc:sldMkLst>
          <pc:docMk/>
          <pc:sldMk cId="1466424030" sldId="1037"/>
        </pc:sldMkLst>
      </pc:sldChg>
      <pc:sldChg chg="add">
        <pc:chgData name="Annastiina Kettunen" userId="0fec44105e001c83" providerId="LiveId" clId="{728AE1D7-BC49-48DE-A1A5-5E560D6959A0}" dt="2023-09-29T11:12:32.695" v="1149"/>
        <pc:sldMkLst>
          <pc:docMk/>
          <pc:sldMk cId="3301265634" sldId="1038"/>
        </pc:sldMkLst>
      </pc:sldChg>
    </pc:docChg>
  </pc:docChgLst>
  <pc:docChgLst>
    <pc:chgData name="Annastiina Kettunen" userId="0fec44105e001c83" providerId="LiveId" clId="{80AE2BB9-4230-4C0A-9682-654690B5F7B0}"/>
    <pc:docChg chg="undo redo custSel addSld delSld modSld sldOrd modSection">
      <pc:chgData name="Annastiina Kettunen" userId="0fec44105e001c83" providerId="LiveId" clId="{80AE2BB9-4230-4C0A-9682-654690B5F7B0}" dt="2025-03-26T09:51:16.218" v="432"/>
      <pc:docMkLst>
        <pc:docMk/>
      </pc:docMkLst>
      <pc:sldChg chg="mod modShow">
        <pc:chgData name="Annastiina Kettunen" userId="0fec44105e001c83" providerId="LiveId" clId="{80AE2BB9-4230-4C0A-9682-654690B5F7B0}" dt="2025-01-29T09:12:24.263" v="382" actId="729"/>
        <pc:sldMkLst>
          <pc:docMk/>
          <pc:sldMk cId="0" sldId="265"/>
        </pc:sldMkLst>
      </pc:sldChg>
      <pc:sldChg chg="mod modShow">
        <pc:chgData name="Annastiina Kettunen" userId="0fec44105e001c83" providerId="LiveId" clId="{80AE2BB9-4230-4C0A-9682-654690B5F7B0}" dt="2025-01-29T08:58:22.072" v="333" actId="729"/>
        <pc:sldMkLst>
          <pc:docMk/>
          <pc:sldMk cId="2604471227" sldId="288"/>
        </pc:sldMkLst>
      </pc:sldChg>
      <pc:sldChg chg="mod ord modShow">
        <pc:chgData name="Annastiina Kettunen" userId="0fec44105e001c83" providerId="LiveId" clId="{80AE2BB9-4230-4C0A-9682-654690B5F7B0}" dt="2025-01-29T08:58:22.072" v="333" actId="729"/>
        <pc:sldMkLst>
          <pc:docMk/>
          <pc:sldMk cId="593576813" sldId="289"/>
        </pc:sldMkLst>
      </pc:sldChg>
      <pc:sldChg chg="mod ord modShow">
        <pc:chgData name="Annastiina Kettunen" userId="0fec44105e001c83" providerId="LiveId" clId="{80AE2BB9-4230-4C0A-9682-654690B5F7B0}" dt="2025-01-29T09:11:13.635" v="381"/>
        <pc:sldMkLst>
          <pc:docMk/>
          <pc:sldMk cId="4257433991" sldId="290"/>
        </pc:sldMkLst>
      </pc:sldChg>
      <pc:sldChg chg="mod modShow">
        <pc:chgData name="Annastiina Kettunen" userId="0fec44105e001c83" providerId="LiveId" clId="{80AE2BB9-4230-4C0A-9682-654690B5F7B0}" dt="2025-01-29T09:12:24.263" v="382" actId="729"/>
        <pc:sldMkLst>
          <pc:docMk/>
          <pc:sldMk cId="1106211926" sldId="423"/>
        </pc:sldMkLst>
      </pc:sldChg>
      <pc:sldChg chg="mod modShow">
        <pc:chgData name="Annastiina Kettunen" userId="0fec44105e001c83" providerId="LiveId" clId="{80AE2BB9-4230-4C0A-9682-654690B5F7B0}" dt="2025-01-29T09:12:24.263" v="382" actId="729"/>
        <pc:sldMkLst>
          <pc:docMk/>
          <pc:sldMk cId="1891363558" sldId="424"/>
        </pc:sldMkLst>
      </pc:sldChg>
      <pc:sldChg chg="mod modShow">
        <pc:chgData name="Annastiina Kettunen" userId="0fec44105e001c83" providerId="LiveId" clId="{80AE2BB9-4230-4C0A-9682-654690B5F7B0}" dt="2025-01-29T09:12:24.263" v="382" actId="729"/>
        <pc:sldMkLst>
          <pc:docMk/>
          <pc:sldMk cId="850377601" sldId="425"/>
        </pc:sldMkLst>
      </pc:sldChg>
      <pc:sldChg chg="mod modShow">
        <pc:chgData name="Annastiina Kettunen" userId="0fec44105e001c83" providerId="LiveId" clId="{80AE2BB9-4230-4C0A-9682-654690B5F7B0}" dt="2025-01-29T08:58:22.072" v="333" actId="729"/>
        <pc:sldMkLst>
          <pc:docMk/>
          <pc:sldMk cId="2300463690" sldId="900"/>
        </pc:sldMkLst>
      </pc:sldChg>
      <pc:sldChg chg="mod modShow">
        <pc:chgData name="Annastiina Kettunen" userId="0fec44105e001c83" providerId="LiveId" clId="{80AE2BB9-4230-4C0A-9682-654690B5F7B0}" dt="2025-01-29T08:58:22.072" v="333" actId="729"/>
        <pc:sldMkLst>
          <pc:docMk/>
          <pc:sldMk cId="1783970339" sldId="901"/>
        </pc:sldMkLst>
      </pc:sldChg>
      <pc:sldChg chg="mod modShow">
        <pc:chgData name="Annastiina Kettunen" userId="0fec44105e001c83" providerId="LiveId" clId="{80AE2BB9-4230-4C0A-9682-654690B5F7B0}" dt="2025-01-29T08:58:22.072" v="333" actId="729"/>
        <pc:sldMkLst>
          <pc:docMk/>
          <pc:sldMk cId="1019914189" sldId="923"/>
        </pc:sldMkLst>
      </pc:sldChg>
      <pc:sldChg chg="mod modShow">
        <pc:chgData name="Annastiina Kettunen" userId="0fec44105e001c83" providerId="LiveId" clId="{80AE2BB9-4230-4C0A-9682-654690B5F7B0}" dt="2025-01-29T08:58:22.072" v="333" actId="729"/>
        <pc:sldMkLst>
          <pc:docMk/>
          <pc:sldMk cId="72211381" sldId="933"/>
        </pc:sldMkLst>
      </pc:sldChg>
      <pc:sldChg chg="mod modShow">
        <pc:chgData name="Annastiina Kettunen" userId="0fec44105e001c83" providerId="LiveId" clId="{80AE2BB9-4230-4C0A-9682-654690B5F7B0}" dt="2025-01-29T08:58:22.072" v="333" actId="729"/>
        <pc:sldMkLst>
          <pc:docMk/>
          <pc:sldMk cId="1556164988" sldId="934"/>
        </pc:sldMkLst>
      </pc:sldChg>
      <pc:sldChg chg="mod modShow">
        <pc:chgData name="Annastiina Kettunen" userId="0fec44105e001c83" providerId="LiveId" clId="{80AE2BB9-4230-4C0A-9682-654690B5F7B0}" dt="2025-01-29T08:58:22.072" v="333" actId="729"/>
        <pc:sldMkLst>
          <pc:docMk/>
          <pc:sldMk cId="2425725375" sldId="935"/>
        </pc:sldMkLst>
      </pc:sldChg>
      <pc:sldChg chg="mod modShow">
        <pc:chgData name="Annastiina Kettunen" userId="0fec44105e001c83" providerId="LiveId" clId="{80AE2BB9-4230-4C0A-9682-654690B5F7B0}" dt="2025-01-29T08:58:22.072" v="333" actId="729"/>
        <pc:sldMkLst>
          <pc:docMk/>
          <pc:sldMk cId="3144109938" sldId="936"/>
        </pc:sldMkLst>
      </pc:sldChg>
      <pc:sldChg chg="modSp mod modShow">
        <pc:chgData name="Annastiina Kettunen" userId="0fec44105e001c83" providerId="LiveId" clId="{80AE2BB9-4230-4C0A-9682-654690B5F7B0}" dt="2025-01-29T08:58:22.072" v="333" actId="729"/>
        <pc:sldMkLst>
          <pc:docMk/>
          <pc:sldMk cId="1548987252" sldId="937"/>
        </pc:sldMkLst>
      </pc:sldChg>
      <pc:sldChg chg="mod modShow">
        <pc:chgData name="Annastiina Kettunen" userId="0fec44105e001c83" providerId="LiveId" clId="{80AE2BB9-4230-4C0A-9682-654690B5F7B0}" dt="2025-01-29T08:58:22.072" v="333" actId="729"/>
        <pc:sldMkLst>
          <pc:docMk/>
          <pc:sldMk cId="1325543147" sldId="938"/>
        </pc:sldMkLst>
      </pc:sldChg>
      <pc:sldChg chg="mod modShow">
        <pc:chgData name="Annastiina Kettunen" userId="0fec44105e001c83" providerId="LiveId" clId="{80AE2BB9-4230-4C0A-9682-654690B5F7B0}" dt="2025-01-29T08:58:22.072" v="333" actId="729"/>
        <pc:sldMkLst>
          <pc:docMk/>
          <pc:sldMk cId="3845494652" sldId="939"/>
        </pc:sldMkLst>
      </pc:sldChg>
      <pc:sldChg chg="modSp mod modShow">
        <pc:chgData name="Annastiina Kettunen" userId="0fec44105e001c83" providerId="LiveId" clId="{80AE2BB9-4230-4C0A-9682-654690B5F7B0}" dt="2025-01-29T08:58:22.072" v="333" actId="729"/>
        <pc:sldMkLst>
          <pc:docMk/>
          <pc:sldMk cId="3809533706" sldId="941"/>
        </pc:sldMkLst>
      </pc:sldChg>
      <pc:sldChg chg="mod modShow">
        <pc:chgData name="Annastiina Kettunen" userId="0fec44105e001c83" providerId="LiveId" clId="{80AE2BB9-4230-4C0A-9682-654690B5F7B0}" dt="2025-01-29T08:58:22.072" v="333" actId="729"/>
        <pc:sldMkLst>
          <pc:docMk/>
          <pc:sldMk cId="3938728372" sldId="942"/>
        </pc:sldMkLst>
      </pc:sldChg>
      <pc:sldChg chg="addSp modSp add mod modShow">
        <pc:chgData name="Annastiina Kettunen" userId="0fec44105e001c83" providerId="LiveId" clId="{80AE2BB9-4230-4C0A-9682-654690B5F7B0}" dt="2025-03-26T09:50:47.161" v="430"/>
        <pc:sldMkLst>
          <pc:docMk/>
          <pc:sldMk cId="544311705" sldId="944"/>
        </pc:sldMkLst>
        <pc:spChg chg="mod">
          <ac:chgData name="Annastiina Kettunen" userId="0fec44105e001c83" providerId="LiveId" clId="{80AE2BB9-4230-4C0A-9682-654690B5F7B0}" dt="2025-01-29T09:14:40.016" v="395" actId="20577"/>
          <ac:spMkLst>
            <pc:docMk/>
            <pc:sldMk cId="544311705" sldId="944"/>
            <ac:spMk id="3" creationId="{00000000-0000-0000-0000-000000000000}"/>
          </ac:spMkLst>
        </pc:spChg>
        <pc:spChg chg="add mod">
          <ac:chgData name="Annastiina Kettunen" userId="0fec44105e001c83" providerId="LiveId" clId="{80AE2BB9-4230-4C0A-9682-654690B5F7B0}" dt="2025-03-26T09:50:47.161" v="430"/>
          <ac:spMkLst>
            <pc:docMk/>
            <pc:sldMk cId="544311705" sldId="944"/>
            <ac:spMk id="4" creationId="{085E838B-952C-372C-96D3-548CE34A6A36}"/>
          </ac:spMkLst>
        </pc:spChg>
        <pc:picChg chg="add mod">
          <ac:chgData name="Annastiina Kettunen" userId="0fec44105e001c83" providerId="LiveId" clId="{80AE2BB9-4230-4C0A-9682-654690B5F7B0}" dt="2025-03-26T09:50:47.161" v="430"/>
          <ac:picMkLst>
            <pc:docMk/>
            <pc:sldMk cId="544311705" sldId="944"/>
            <ac:picMk id="5" creationId="{6E4457E7-7D3C-148E-DC82-0C352E79655D}"/>
          </ac:picMkLst>
        </pc:picChg>
      </pc:sldChg>
      <pc:sldChg chg="mod modShow">
        <pc:chgData name="Annastiina Kettunen" userId="0fec44105e001c83" providerId="LiveId" clId="{80AE2BB9-4230-4C0A-9682-654690B5F7B0}" dt="2025-01-29T08:58:22.072" v="333" actId="729"/>
        <pc:sldMkLst>
          <pc:docMk/>
          <pc:sldMk cId="1354114157" sldId="945"/>
        </pc:sldMkLst>
      </pc:sldChg>
      <pc:sldChg chg="mod modShow">
        <pc:chgData name="Annastiina Kettunen" userId="0fec44105e001c83" providerId="LiveId" clId="{80AE2BB9-4230-4C0A-9682-654690B5F7B0}" dt="2025-01-29T09:12:24.263" v="382" actId="729"/>
        <pc:sldMkLst>
          <pc:docMk/>
          <pc:sldMk cId="2317352153" sldId="950"/>
        </pc:sldMkLst>
      </pc:sldChg>
      <pc:sldChg chg="mod modShow">
        <pc:chgData name="Annastiina Kettunen" userId="0fec44105e001c83" providerId="LiveId" clId="{80AE2BB9-4230-4C0A-9682-654690B5F7B0}" dt="2025-01-29T08:58:22.072" v="333" actId="729"/>
        <pc:sldMkLst>
          <pc:docMk/>
          <pc:sldMk cId="3957433606" sldId="952"/>
        </pc:sldMkLst>
      </pc:sldChg>
      <pc:sldChg chg="mod modShow">
        <pc:chgData name="Annastiina Kettunen" userId="0fec44105e001c83" providerId="LiveId" clId="{80AE2BB9-4230-4C0A-9682-654690B5F7B0}" dt="2025-01-29T08:58:22.072" v="333" actId="729"/>
        <pc:sldMkLst>
          <pc:docMk/>
          <pc:sldMk cId="2578447601" sldId="962"/>
        </pc:sldMkLst>
      </pc:sldChg>
      <pc:sldChg chg="mod modShow">
        <pc:chgData name="Annastiina Kettunen" userId="0fec44105e001c83" providerId="LiveId" clId="{80AE2BB9-4230-4C0A-9682-654690B5F7B0}" dt="2025-01-29T09:12:24.263" v="382" actId="729"/>
        <pc:sldMkLst>
          <pc:docMk/>
          <pc:sldMk cId="3077497945" sldId="963"/>
        </pc:sldMkLst>
      </pc:sldChg>
      <pc:sldChg chg="delSp modSp mod modAnim modShow">
        <pc:chgData name="Annastiina Kettunen" userId="0fec44105e001c83" providerId="LiveId" clId="{80AE2BB9-4230-4C0A-9682-654690B5F7B0}" dt="2025-01-29T09:06:35.808" v="375"/>
        <pc:sldMkLst>
          <pc:docMk/>
          <pc:sldMk cId="494357415" sldId="964"/>
        </pc:sldMkLst>
        <pc:spChg chg="mod">
          <ac:chgData name="Annastiina Kettunen" userId="0fec44105e001c83" providerId="LiveId" clId="{80AE2BB9-4230-4C0A-9682-654690B5F7B0}" dt="2025-01-29T09:05:59.405" v="370" actId="1076"/>
          <ac:spMkLst>
            <pc:docMk/>
            <pc:sldMk cId="494357415" sldId="964"/>
            <ac:spMk id="8" creationId="{00000000-0000-0000-0000-000000000000}"/>
          </ac:spMkLst>
        </pc:spChg>
        <pc:spChg chg="mod">
          <ac:chgData name="Annastiina Kettunen" userId="0fec44105e001c83" providerId="LiveId" clId="{80AE2BB9-4230-4C0A-9682-654690B5F7B0}" dt="2025-01-29T09:05:05.509" v="365" actId="1076"/>
          <ac:spMkLst>
            <pc:docMk/>
            <pc:sldMk cId="494357415" sldId="964"/>
            <ac:spMk id="12" creationId="{00000000-0000-0000-0000-000000000000}"/>
          </ac:spMkLst>
        </pc:spChg>
        <pc:spChg chg="mod">
          <ac:chgData name="Annastiina Kettunen" userId="0fec44105e001c83" providerId="LiveId" clId="{80AE2BB9-4230-4C0A-9682-654690B5F7B0}" dt="2025-01-29T09:05:19.981" v="367" actId="1076"/>
          <ac:spMkLst>
            <pc:docMk/>
            <pc:sldMk cId="494357415" sldId="964"/>
            <ac:spMk id="14" creationId="{00000000-0000-0000-0000-000000000000}"/>
          </ac:spMkLst>
        </pc:spChg>
      </pc:sldChg>
      <pc:sldChg chg="mod modShow">
        <pc:chgData name="Annastiina Kettunen" userId="0fec44105e001c83" providerId="LiveId" clId="{80AE2BB9-4230-4C0A-9682-654690B5F7B0}" dt="2025-01-29T08:58:22.072" v="333" actId="729"/>
        <pc:sldMkLst>
          <pc:docMk/>
          <pc:sldMk cId="2144881029" sldId="965"/>
        </pc:sldMkLst>
      </pc:sldChg>
      <pc:sldChg chg="mod ord modShow">
        <pc:chgData name="Annastiina Kettunen" userId="0fec44105e001c83" providerId="LiveId" clId="{80AE2BB9-4230-4C0A-9682-654690B5F7B0}" dt="2025-01-29T09:14:09.521" v="386"/>
        <pc:sldMkLst>
          <pc:docMk/>
          <pc:sldMk cId="4111543060" sldId="966"/>
        </pc:sldMkLst>
      </pc:sldChg>
      <pc:sldChg chg="mod modShow">
        <pc:chgData name="Annastiina Kettunen" userId="0fec44105e001c83" providerId="LiveId" clId="{80AE2BB9-4230-4C0A-9682-654690B5F7B0}" dt="2025-01-29T08:58:22.072" v="333" actId="729"/>
        <pc:sldMkLst>
          <pc:docMk/>
          <pc:sldMk cId="1964171246" sldId="967"/>
        </pc:sldMkLst>
      </pc:sldChg>
      <pc:sldChg chg="mod modShow">
        <pc:chgData name="Annastiina Kettunen" userId="0fec44105e001c83" providerId="LiveId" clId="{80AE2BB9-4230-4C0A-9682-654690B5F7B0}" dt="2025-01-29T08:58:22.072" v="333" actId="729"/>
        <pc:sldMkLst>
          <pc:docMk/>
          <pc:sldMk cId="891699381" sldId="973"/>
        </pc:sldMkLst>
      </pc:sldChg>
      <pc:sldChg chg="mod modShow">
        <pc:chgData name="Annastiina Kettunen" userId="0fec44105e001c83" providerId="LiveId" clId="{80AE2BB9-4230-4C0A-9682-654690B5F7B0}" dt="2025-01-29T08:58:22.072" v="333" actId="729"/>
        <pc:sldMkLst>
          <pc:docMk/>
          <pc:sldMk cId="3435922373" sldId="976"/>
        </pc:sldMkLst>
      </pc:sldChg>
      <pc:sldChg chg="modSp mod modShow">
        <pc:chgData name="Annastiina Kettunen" userId="0fec44105e001c83" providerId="LiveId" clId="{80AE2BB9-4230-4C0A-9682-654690B5F7B0}" dt="2025-01-29T08:58:22.072" v="333" actId="729"/>
        <pc:sldMkLst>
          <pc:docMk/>
          <pc:sldMk cId="2367950389" sldId="977"/>
        </pc:sldMkLst>
      </pc:sldChg>
      <pc:sldChg chg="mod modShow">
        <pc:chgData name="Annastiina Kettunen" userId="0fec44105e001c83" providerId="LiveId" clId="{80AE2BB9-4230-4C0A-9682-654690B5F7B0}" dt="2025-01-29T08:58:22.072" v="333" actId="729"/>
        <pc:sldMkLst>
          <pc:docMk/>
          <pc:sldMk cId="3155728527" sldId="978"/>
        </pc:sldMkLst>
      </pc:sldChg>
      <pc:sldChg chg="mod modShow">
        <pc:chgData name="Annastiina Kettunen" userId="0fec44105e001c83" providerId="LiveId" clId="{80AE2BB9-4230-4C0A-9682-654690B5F7B0}" dt="2025-01-29T08:58:22.072" v="333" actId="729"/>
        <pc:sldMkLst>
          <pc:docMk/>
          <pc:sldMk cId="794950254" sldId="979"/>
        </pc:sldMkLst>
      </pc:sldChg>
      <pc:sldChg chg="mod modShow">
        <pc:chgData name="Annastiina Kettunen" userId="0fec44105e001c83" providerId="LiveId" clId="{80AE2BB9-4230-4C0A-9682-654690B5F7B0}" dt="2025-01-29T08:58:22.072" v="333" actId="729"/>
        <pc:sldMkLst>
          <pc:docMk/>
          <pc:sldMk cId="1672256621" sldId="980"/>
        </pc:sldMkLst>
      </pc:sldChg>
      <pc:sldChg chg="del mod modShow">
        <pc:chgData name="Annastiina Kettunen" userId="0fec44105e001c83" providerId="LiveId" clId="{80AE2BB9-4230-4C0A-9682-654690B5F7B0}" dt="2023-11-21T19:11:15.005" v="9" actId="47"/>
        <pc:sldMkLst>
          <pc:docMk/>
          <pc:sldMk cId="1992729733" sldId="981"/>
        </pc:sldMkLst>
      </pc:sldChg>
      <pc:sldChg chg="mod modShow">
        <pc:chgData name="Annastiina Kettunen" userId="0fec44105e001c83" providerId="LiveId" clId="{80AE2BB9-4230-4C0A-9682-654690B5F7B0}" dt="2025-01-29T09:12:24.263" v="382" actId="729"/>
        <pc:sldMkLst>
          <pc:docMk/>
          <pc:sldMk cId="4109835264" sldId="982"/>
        </pc:sldMkLst>
      </pc:sldChg>
      <pc:sldChg chg="mod modShow">
        <pc:chgData name="Annastiina Kettunen" userId="0fec44105e001c83" providerId="LiveId" clId="{80AE2BB9-4230-4C0A-9682-654690B5F7B0}" dt="2025-01-29T09:12:24.263" v="382" actId="729"/>
        <pc:sldMkLst>
          <pc:docMk/>
          <pc:sldMk cId="1993367734" sldId="985"/>
        </pc:sldMkLst>
      </pc:sldChg>
      <pc:sldChg chg="mod modShow">
        <pc:chgData name="Annastiina Kettunen" userId="0fec44105e001c83" providerId="LiveId" clId="{80AE2BB9-4230-4C0A-9682-654690B5F7B0}" dt="2025-01-29T09:12:24.263" v="382" actId="729"/>
        <pc:sldMkLst>
          <pc:docMk/>
          <pc:sldMk cId="0" sldId="991"/>
        </pc:sldMkLst>
      </pc:sldChg>
      <pc:sldChg chg="mod modShow">
        <pc:chgData name="Annastiina Kettunen" userId="0fec44105e001c83" providerId="LiveId" clId="{80AE2BB9-4230-4C0A-9682-654690B5F7B0}" dt="2025-01-29T09:12:24.263" v="382" actId="729"/>
        <pc:sldMkLst>
          <pc:docMk/>
          <pc:sldMk cId="2119330516" sldId="994"/>
        </pc:sldMkLst>
      </pc:sldChg>
      <pc:sldChg chg="mod modShow">
        <pc:chgData name="Annastiina Kettunen" userId="0fec44105e001c83" providerId="LiveId" clId="{80AE2BB9-4230-4C0A-9682-654690B5F7B0}" dt="2025-01-29T09:12:24.263" v="382" actId="729"/>
        <pc:sldMkLst>
          <pc:docMk/>
          <pc:sldMk cId="796313237" sldId="995"/>
        </pc:sldMkLst>
      </pc:sldChg>
      <pc:sldChg chg="mod modShow">
        <pc:chgData name="Annastiina Kettunen" userId="0fec44105e001c83" providerId="LiveId" clId="{80AE2BB9-4230-4C0A-9682-654690B5F7B0}" dt="2025-01-29T09:12:24.263" v="382" actId="729"/>
        <pc:sldMkLst>
          <pc:docMk/>
          <pc:sldMk cId="2683409074" sldId="996"/>
        </pc:sldMkLst>
      </pc:sldChg>
      <pc:sldChg chg="mod modShow">
        <pc:chgData name="Annastiina Kettunen" userId="0fec44105e001c83" providerId="LiveId" clId="{80AE2BB9-4230-4C0A-9682-654690B5F7B0}" dt="2025-01-29T09:12:24.263" v="382" actId="729"/>
        <pc:sldMkLst>
          <pc:docMk/>
          <pc:sldMk cId="3767678515" sldId="997"/>
        </pc:sldMkLst>
      </pc:sldChg>
      <pc:sldChg chg="mod modShow">
        <pc:chgData name="Annastiina Kettunen" userId="0fec44105e001c83" providerId="LiveId" clId="{80AE2BB9-4230-4C0A-9682-654690B5F7B0}" dt="2025-01-29T09:12:24.263" v="382" actId="729"/>
        <pc:sldMkLst>
          <pc:docMk/>
          <pc:sldMk cId="1661892857" sldId="1002"/>
        </pc:sldMkLst>
      </pc:sldChg>
      <pc:sldChg chg="mod modShow">
        <pc:chgData name="Annastiina Kettunen" userId="0fec44105e001c83" providerId="LiveId" clId="{80AE2BB9-4230-4C0A-9682-654690B5F7B0}" dt="2025-01-29T09:12:24.263" v="382" actId="729"/>
        <pc:sldMkLst>
          <pc:docMk/>
          <pc:sldMk cId="2593860598" sldId="1003"/>
        </pc:sldMkLst>
      </pc:sldChg>
      <pc:sldChg chg="mod modShow">
        <pc:chgData name="Annastiina Kettunen" userId="0fec44105e001c83" providerId="LiveId" clId="{80AE2BB9-4230-4C0A-9682-654690B5F7B0}" dt="2025-01-29T09:12:24.263" v="382" actId="729"/>
        <pc:sldMkLst>
          <pc:docMk/>
          <pc:sldMk cId="3773673519" sldId="1004"/>
        </pc:sldMkLst>
      </pc:sldChg>
      <pc:sldChg chg="mod modShow">
        <pc:chgData name="Annastiina Kettunen" userId="0fec44105e001c83" providerId="LiveId" clId="{80AE2BB9-4230-4C0A-9682-654690B5F7B0}" dt="2025-01-29T09:12:24.263" v="382" actId="729"/>
        <pc:sldMkLst>
          <pc:docMk/>
          <pc:sldMk cId="2608127506" sldId="1006"/>
        </pc:sldMkLst>
      </pc:sldChg>
      <pc:sldChg chg="mod modShow">
        <pc:chgData name="Annastiina Kettunen" userId="0fec44105e001c83" providerId="LiveId" clId="{80AE2BB9-4230-4C0A-9682-654690B5F7B0}" dt="2025-01-29T09:12:24.263" v="382" actId="729"/>
        <pc:sldMkLst>
          <pc:docMk/>
          <pc:sldMk cId="1842499908" sldId="1007"/>
        </pc:sldMkLst>
      </pc:sldChg>
      <pc:sldChg chg="mod modShow">
        <pc:chgData name="Annastiina Kettunen" userId="0fec44105e001c83" providerId="LiveId" clId="{80AE2BB9-4230-4C0A-9682-654690B5F7B0}" dt="2025-01-29T09:12:24.263" v="382" actId="729"/>
        <pc:sldMkLst>
          <pc:docMk/>
          <pc:sldMk cId="2258997249" sldId="1008"/>
        </pc:sldMkLst>
      </pc:sldChg>
      <pc:sldChg chg="mod ord modShow">
        <pc:chgData name="Annastiina Kettunen" userId="0fec44105e001c83" providerId="LiveId" clId="{80AE2BB9-4230-4C0A-9682-654690B5F7B0}" dt="2025-01-29T09:05:41.583" v="369"/>
        <pc:sldMkLst>
          <pc:docMk/>
          <pc:sldMk cId="1276154586" sldId="1009"/>
        </pc:sldMkLst>
      </pc:sldChg>
      <pc:sldChg chg="mod modShow">
        <pc:chgData name="Annastiina Kettunen" userId="0fec44105e001c83" providerId="LiveId" clId="{80AE2BB9-4230-4C0A-9682-654690B5F7B0}" dt="2023-11-29T11:01:39.981" v="85" actId="729"/>
        <pc:sldMkLst>
          <pc:docMk/>
          <pc:sldMk cId="1176199257" sldId="1014"/>
        </pc:sldMkLst>
      </pc:sldChg>
      <pc:sldChg chg="mod modShow">
        <pc:chgData name="Annastiina Kettunen" userId="0fec44105e001c83" providerId="LiveId" clId="{80AE2BB9-4230-4C0A-9682-654690B5F7B0}" dt="2025-01-29T08:58:22.072" v="333" actId="729"/>
        <pc:sldMkLst>
          <pc:docMk/>
          <pc:sldMk cId="562943245" sldId="1016"/>
        </pc:sldMkLst>
      </pc:sldChg>
      <pc:sldChg chg="addSp modSp mod modAnim modShow">
        <pc:chgData name="Annastiina Kettunen" userId="0fec44105e001c83" providerId="LiveId" clId="{80AE2BB9-4230-4C0A-9682-654690B5F7B0}" dt="2025-01-29T09:07:56.711" v="377"/>
        <pc:sldMkLst>
          <pc:docMk/>
          <pc:sldMk cId="2817950033" sldId="1017"/>
        </pc:sldMkLst>
        <pc:spChg chg="add mod">
          <ac:chgData name="Annastiina Kettunen" userId="0fec44105e001c83" providerId="LiveId" clId="{80AE2BB9-4230-4C0A-9682-654690B5F7B0}" dt="2025-01-29T09:04:10.788" v="358" actId="20577"/>
          <ac:spMkLst>
            <pc:docMk/>
            <pc:sldMk cId="2817950033" sldId="1017"/>
            <ac:spMk id="5" creationId="{9AF18451-68B0-61DF-CC1E-075EDB2BAA04}"/>
          </ac:spMkLst>
        </pc:spChg>
        <pc:spChg chg="mod">
          <ac:chgData name="Annastiina Kettunen" userId="0fec44105e001c83" providerId="LiveId" clId="{80AE2BB9-4230-4C0A-9682-654690B5F7B0}" dt="2025-01-29T09:00:16.070" v="340" actId="1076"/>
          <ac:spMkLst>
            <pc:docMk/>
            <pc:sldMk cId="2817950033" sldId="1017"/>
            <ac:spMk id="9" creationId="{0B1126A9-6108-4A01-8413-5A2B67E2F02A}"/>
          </ac:spMkLst>
        </pc:spChg>
      </pc:sldChg>
      <pc:sldChg chg="mod modShow">
        <pc:chgData name="Annastiina Kettunen" userId="0fec44105e001c83" providerId="LiveId" clId="{80AE2BB9-4230-4C0A-9682-654690B5F7B0}" dt="2025-01-29T08:58:22.072" v="333" actId="729"/>
        <pc:sldMkLst>
          <pc:docMk/>
          <pc:sldMk cId="1120936783" sldId="1019"/>
        </pc:sldMkLst>
      </pc:sldChg>
      <pc:sldChg chg="modSp mod modShow">
        <pc:chgData name="Annastiina Kettunen" userId="0fec44105e001c83" providerId="LiveId" clId="{80AE2BB9-4230-4C0A-9682-654690B5F7B0}" dt="2025-01-29T08:58:22.072" v="333" actId="729"/>
        <pc:sldMkLst>
          <pc:docMk/>
          <pc:sldMk cId="162954486" sldId="1021"/>
        </pc:sldMkLst>
      </pc:sldChg>
      <pc:sldChg chg="mod modShow">
        <pc:chgData name="Annastiina Kettunen" userId="0fec44105e001c83" providerId="LiveId" clId="{80AE2BB9-4230-4C0A-9682-654690B5F7B0}" dt="2025-01-29T08:58:22.072" v="333" actId="729"/>
        <pc:sldMkLst>
          <pc:docMk/>
          <pc:sldMk cId="1754219101" sldId="1023"/>
        </pc:sldMkLst>
      </pc:sldChg>
      <pc:sldChg chg="delSp modSp mod modShow">
        <pc:chgData name="Annastiina Kettunen" userId="0fec44105e001c83" providerId="LiveId" clId="{80AE2BB9-4230-4C0A-9682-654690B5F7B0}" dt="2025-01-29T09:37:34.075" v="419" actId="1076"/>
        <pc:sldMkLst>
          <pc:docMk/>
          <pc:sldMk cId="4043128359" sldId="1024"/>
        </pc:sldMkLst>
      </pc:sldChg>
      <pc:sldChg chg="mod modShow">
        <pc:chgData name="Annastiina Kettunen" userId="0fec44105e001c83" providerId="LiveId" clId="{80AE2BB9-4230-4C0A-9682-654690B5F7B0}" dt="2025-01-29T08:58:22.072" v="333" actId="729"/>
        <pc:sldMkLst>
          <pc:docMk/>
          <pc:sldMk cId="2281251611" sldId="1029"/>
        </pc:sldMkLst>
      </pc:sldChg>
      <pc:sldChg chg="mod modShow">
        <pc:chgData name="Annastiina Kettunen" userId="0fec44105e001c83" providerId="LiveId" clId="{80AE2BB9-4230-4C0A-9682-654690B5F7B0}" dt="2025-01-29T08:58:22.072" v="333" actId="729"/>
        <pc:sldMkLst>
          <pc:docMk/>
          <pc:sldMk cId="650001173" sldId="1030"/>
        </pc:sldMkLst>
      </pc:sldChg>
      <pc:sldChg chg="mod modShow">
        <pc:chgData name="Annastiina Kettunen" userId="0fec44105e001c83" providerId="LiveId" clId="{80AE2BB9-4230-4C0A-9682-654690B5F7B0}" dt="2025-01-29T08:58:22.072" v="333" actId="729"/>
        <pc:sldMkLst>
          <pc:docMk/>
          <pc:sldMk cId="1057265628" sldId="1031"/>
        </pc:sldMkLst>
      </pc:sldChg>
      <pc:sldChg chg="mod modShow">
        <pc:chgData name="Annastiina Kettunen" userId="0fec44105e001c83" providerId="LiveId" clId="{80AE2BB9-4230-4C0A-9682-654690B5F7B0}" dt="2025-01-29T08:58:22.072" v="333" actId="729"/>
        <pc:sldMkLst>
          <pc:docMk/>
          <pc:sldMk cId="1340222415" sldId="1032"/>
        </pc:sldMkLst>
      </pc:sldChg>
      <pc:sldChg chg="modSp mod modShow">
        <pc:chgData name="Annastiina Kettunen" userId="0fec44105e001c83" providerId="LiveId" clId="{80AE2BB9-4230-4C0A-9682-654690B5F7B0}" dt="2025-01-29T09:12:24.263" v="382" actId="729"/>
        <pc:sldMkLst>
          <pc:docMk/>
          <pc:sldMk cId="540149450" sldId="1033"/>
        </pc:sldMkLst>
      </pc:sldChg>
      <pc:sldChg chg="mod modShow">
        <pc:chgData name="Annastiina Kettunen" userId="0fec44105e001c83" providerId="LiveId" clId="{80AE2BB9-4230-4C0A-9682-654690B5F7B0}" dt="2025-01-29T09:12:24.263" v="382" actId="729"/>
        <pc:sldMkLst>
          <pc:docMk/>
          <pc:sldMk cId="2503850222" sldId="1034"/>
        </pc:sldMkLst>
      </pc:sldChg>
      <pc:sldChg chg="mod modShow">
        <pc:chgData name="Annastiina Kettunen" userId="0fec44105e001c83" providerId="LiveId" clId="{80AE2BB9-4230-4C0A-9682-654690B5F7B0}" dt="2025-01-29T09:12:24.263" v="382" actId="729"/>
        <pc:sldMkLst>
          <pc:docMk/>
          <pc:sldMk cId="1883434568" sldId="1035"/>
        </pc:sldMkLst>
      </pc:sldChg>
      <pc:sldChg chg="addSp delSp modSp mod modShow">
        <pc:chgData name="Annastiina Kettunen" userId="0fec44105e001c83" providerId="LiveId" clId="{80AE2BB9-4230-4C0A-9682-654690B5F7B0}" dt="2025-01-29T08:58:22.072" v="333" actId="729"/>
        <pc:sldMkLst>
          <pc:docMk/>
          <pc:sldMk cId="2796742225" sldId="1036"/>
        </pc:sldMkLst>
      </pc:sldChg>
      <pc:sldChg chg="mod modShow">
        <pc:chgData name="Annastiina Kettunen" userId="0fec44105e001c83" providerId="LiveId" clId="{80AE2BB9-4230-4C0A-9682-654690B5F7B0}" dt="2025-01-29T09:12:24.263" v="382" actId="729"/>
        <pc:sldMkLst>
          <pc:docMk/>
          <pc:sldMk cId="1466424030" sldId="1037"/>
        </pc:sldMkLst>
      </pc:sldChg>
      <pc:sldChg chg="mod modShow">
        <pc:chgData name="Annastiina Kettunen" userId="0fec44105e001c83" providerId="LiveId" clId="{80AE2BB9-4230-4C0A-9682-654690B5F7B0}" dt="2025-01-29T09:12:24.263" v="382" actId="729"/>
        <pc:sldMkLst>
          <pc:docMk/>
          <pc:sldMk cId="3301265634" sldId="1038"/>
        </pc:sldMkLst>
      </pc:sldChg>
      <pc:sldChg chg="addSp modSp new mod ord modShow">
        <pc:chgData name="Annastiina Kettunen" userId="0fec44105e001c83" providerId="LiveId" clId="{80AE2BB9-4230-4C0A-9682-654690B5F7B0}" dt="2025-03-26T09:51:16.218" v="432"/>
        <pc:sldMkLst>
          <pc:docMk/>
          <pc:sldMk cId="4162125725" sldId="1039"/>
        </pc:sldMkLst>
      </pc:sldChg>
      <pc:sldChg chg="addSp delSp modSp add mod modShow">
        <pc:chgData name="Annastiina Kettunen" userId="0fec44105e001c83" providerId="LiveId" clId="{80AE2BB9-4230-4C0A-9682-654690B5F7B0}" dt="2025-01-29T08:58:22.072" v="333" actId="729"/>
        <pc:sldMkLst>
          <pc:docMk/>
          <pc:sldMk cId="3610097419" sldId="1040"/>
        </pc:sldMkLst>
      </pc:sldChg>
      <pc:sldChg chg="new del">
        <pc:chgData name="Annastiina Kettunen" userId="0fec44105e001c83" providerId="LiveId" clId="{80AE2BB9-4230-4C0A-9682-654690B5F7B0}" dt="2024-08-29T09:51:17.477" v="229" actId="680"/>
        <pc:sldMkLst>
          <pc:docMk/>
          <pc:sldMk cId="2703818942" sldId="1041"/>
        </pc:sldMkLst>
      </pc:sldChg>
      <pc:sldChg chg="addSp modSp new mod modShow">
        <pc:chgData name="Annastiina Kettunen" userId="0fec44105e001c83" providerId="LiveId" clId="{80AE2BB9-4230-4C0A-9682-654690B5F7B0}" dt="2025-03-26T09:51:14.284" v="431"/>
        <pc:sldMkLst>
          <pc:docMk/>
          <pc:sldMk cId="3432771363" sldId="1041"/>
        </pc:sldMkLst>
      </pc:sldChg>
      <pc:sldMasterChg chg="delSldLayout">
        <pc:chgData name="Annastiina Kettunen" userId="0fec44105e001c83" providerId="LiveId" clId="{80AE2BB9-4230-4C0A-9682-654690B5F7B0}" dt="2023-11-21T19:11:15.005" v="9" actId="47"/>
        <pc:sldMasterMkLst>
          <pc:docMk/>
          <pc:sldMasterMk cId="0" sldId="2147483649"/>
        </pc:sldMasterMkLst>
        <pc:sldLayoutChg chg="del">
          <pc:chgData name="Annastiina Kettunen" userId="0fec44105e001c83" providerId="LiveId" clId="{80AE2BB9-4230-4C0A-9682-654690B5F7B0}" dt="2023-11-21T19:11:15.005" v="9" actId="47"/>
          <pc:sldLayoutMkLst>
            <pc:docMk/>
            <pc:sldMasterMk cId="0" sldId="2147483649"/>
            <pc:sldLayoutMk cId="169519980" sldId="2147483702"/>
          </pc:sldLayoutMkLst>
        </pc:sldLayoutChg>
      </pc:sldMasterChg>
    </pc:docChg>
  </pc:docChgLst>
  <pc:docChgLst>
    <pc:chgData name="Annastiina Kettunen" userId="0fec44105e001c83" providerId="LiveId" clId="{7FA6908E-4521-4D56-931F-B63DEC39776C}"/>
    <pc:docChg chg="delSld modSld sldOrd modSection">
      <pc:chgData name="Annastiina Kettunen" userId="0fec44105e001c83" providerId="LiveId" clId="{7FA6908E-4521-4D56-931F-B63DEC39776C}" dt="2025-04-17T14:10:19.028" v="33" actId="47"/>
      <pc:docMkLst>
        <pc:docMk/>
      </pc:docMkLst>
      <pc:sldChg chg="del">
        <pc:chgData name="Annastiina Kettunen" userId="0fec44105e001c83" providerId="LiveId" clId="{7FA6908E-4521-4D56-931F-B63DEC39776C}" dt="2025-04-09T20:18:15.961" v="9" actId="47"/>
        <pc:sldMkLst>
          <pc:docMk/>
          <pc:sldMk cId="0" sldId="265"/>
        </pc:sldMkLst>
      </pc:sldChg>
      <pc:sldChg chg="del">
        <pc:chgData name="Annastiina Kettunen" userId="0fec44105e001c83" providerId="LiveId" clId="{7FA6908E-4521-4D56-931F-B63DEC39776C}" dt="2025-04-17T14:10:19.028" v="33" actId="47"/>
        <pc:sldMkLst>
          <pc:docMk/>
          <pc:sldMk cId="2604471227" sldId="288"/>
        </pc:sldMkLst>
      </pc:sldChg>
      <pc:sldChg chg="del">
        <pc:chgData name="Annastiina Kettunen" userId="0fec44105e001c83" providerId="LiveId" clId="{7FA6908E-4521-4D56-931F-B63DEC39776C}" dt="2025-04-09T20:17:44.720" v="1" actId="47"/>
        <pc:sldMkLst>
          <pc:docMk/>
          <pc:sldMk cId="593576813" sldId="289"/>
        </pc:sldMkLst>
      </pc:sldChg>
      <pc:sldChg chg="del">
        <pc:chgData name="Annastiina Kettunen" userId="0fec44105e001c83" providerId="LiveId" clId="{7FA6908E-4521-4D56-931F-B63DEC39776C}" dt="2025-04-17T14:10:16.886" v="32" actId="47"/>
        <pc:sldMkLst>
          <pc:docMk/>
          <pc:sldMk cId="4257433991" sldId="290"/>
        </pc:sldMkLst>
      </pc:sldChg>
      <pc:sldChg chg="del">
        <pc:chgData name="Annastiina Kettunen" userId="0fec44105e001c83" providerId="LiveId" clId="{7FA6908E-4521-4D56-931F-B63DEC39776C}" dt="2025-04-09T20:18:22.073" v="15" actId="47"/>
        <pc:sldMkLst>
          <pc:docMk/>
          <pc:sldMk cId="1106211926" sldId="423"/>
        </pc:sldMkLst>
      </pc:sldChg>
      <pc:sldChg chg="del">
        <pc:chgData name="Annastiina Kettunen" userId="0fec44105e001c83" providerId="LiveId" clId="{7FA6908E-4521-4D56-931F-B63DEC39776C}" dt="2025-04-09T20:18:27.270" v="21" actId="47"/>
        <pc:sldMkLst>
          <pc:docMk/>
          <pc:sldMk cId="1891363558" sldId="424"/>
        </pc:sldMkLst>
      </pc:sldChg>
      <pc:sldChg chg="del">
        <pc:chgData name="Annastiina Kettunen" userId="0fec44105e001c83" providerId="LiveId" clId="{7FA6908E-4521-4D56-931F-B63DEC39776C}" dt="2025-04-09T20:18:24.661" v="18" actId="47"/>
        <pc:sldMkLst>
          <pc:docMk/>
          <pc:sldMk cId="850377601" sldId="425"/>
        </pc:sldMkLst>
      </pc:sldChg>
      <pc:sldChg chg="ord">
        <pc:chgData name="Annastiina Kettunen" userId="0fec44105e001c83" providerId="LiveId" clId="{7FA6908E-4521-4D56-931F-B63DEC39776C}" dt="2025-04-17T14:07:20.466" v="31"/>
        <pc:sldMkLst>
          <pc:docMk/>
          <pc:sldMk cId="2425725375" sldId="935"/>
        </pc:sldMkLst>
      </pc:sldChg>
      <pc:sldChg chg="del">
        <pc:chgData name="Annastiina Kettunen" userId="0fec44105e001c83" providerId="LiveId" clId="{7FA6908E-4521-4D56-931F-B63DEC39776C}" dt="2025-04-09T20:18:29.076" v="23" actId="47"/>
        <pc:sldMkLst>
          <pc:docMk/>
          <pc:sldMk cId="2317352153" sldId="950"/>
        </pc:sldMkLst>
      </pc:sldChg>
      <pc:sldChg chg="del">
        <pc:chgData name="Annastiina Kettunen" userId="0fec44105e001c83" providerId="LiveId" clId="{7FA6908E-4521-4D56-931F-B63DEC39776C}" dt="2025-04-09T20:18:29.888" v="24" actId="47"/>
        <pc:sldMkLst>
          <pc:docMk/>
          <pc:sldMk cId="3077497945" sldId="963"/>
        </pc:sldMkLst>
      </pc:sldChg>
      <pc:sldChg chg="del">
        <pc:chgData name="Annastiina Kettunen" userId="0fec44105e001c83" providerId="LiveId" clId="{7FA6908E-4521-4D56-931F-B63DEC39776C}" dt="2025-04-09T20:19:32.191" v="29" actId="47"/>
        <pc:sldMkLst>
          <pc:docMk/>
          <pc:sldMk cId="2144881029" sldId="965"/>
        </pc:sldMkLst>
      </pc:sldChg>
      <pc:sldChg chg="del">
        <pc:chgData name="Annastiina Kettunen" userId="0fec44105e001c83" providerId="LiveId" clId="{7FA6908E-4521-4D56-931F-B63DEC39776C}" dt="2025-04-09T20:18:12.396" v="5" actId="47"/>
        <pc:sldMkLst>
          <pc:docMk/>
          <pc:sldMk cId="4109835264" sldId="982"/>
        </pc:sldMkLst>
      </pc:sldChg>
      <pc:sldChg chg="del">
        <pc:chgData name="Annastiina Kettunen" userId="0fec44105e001c83" providerId="LiveId" clId="{7FA6908E-4521-4D56-931F-B63DEC39776C}" dt="2025-04-09T20:18:13.367" v="6" actId="47"/>
        <pc:sldMkLst>
          <pc:docMk/>
          <pc:sldMk cId="1993367734" sldId="985"/>
        </pc:sldMkLst>
      </pc:sldChg>
      <pc:sldChg chg="del">
        <pc:chgData name="Annastiina Kettunen" userId="0fec44105e001c83" providerId="LiveId" clId="{7FA6908E-4521-4D56-931F-B63DEC39776C}" dt="2025-04-09T20:18:17.730" v="11" actId="47"/>
        <pc:sldMkLst>
          <pc:docMk/>
          <pc:sldMk cId="0" sldId="991"/>
        </pc:sldMkLst>
      </pc:sldChg>
      <pc:sldChg chg="del">
        <pc:chgData name="Annastiina Kettunen" userId="0fec44105e001c83" providerId="LiveId" clId="{7FA6908E-4521-4D56-931F-B63DEC39776C}" dt="2025-04-09T20:18:22.926" v="16" actId="47"/>
        <pc:sldMkLst>
          <pc:docMk/>
          <pc:sldMk cId="2119330516" sldId="994"/>
        </pc:sldMkLst>
      </pc:sldChg>
      <pc:sldChg chg="del">
        <pc:chgData name="Annastiina Kettunen" userId="0fec44105e001c83" providerId="LiveId" clId="{7FA6908E-4521-4D56-931F-B63DEC39776C}" dt="2025-04-09T20:18:25.331" v="19" actId="47"/>
        <pc:sldMkLst>
          <pc:docMk/>
          <pc:sldMk cId="796313237" sldId="995"/>
        </pc:sldMkLst>
      </pc:sldChg>
      <pc:sldChg chg="del">
        <pc:chgData name="Annastiina Kettunen" userId="0fec44105e001c83" providerId="LiveId" clId="{7FA6908E-4521-4D56-931F-B63DEC39776C}" dt="2025-04-09T20:18:28.094" v="22" actId="47"/>
        <pc:sldMkLst>
          <pc:docMk/>
          <pc:sldMk cId="2683409074" sldId="996"/>
        </pc:sldMkLst>
      </pc:sldChg>
      <pc:sldChg chg="mod modShow">
        <pc:chgData name="Annastiina Kettunen" userId="0fec44105e001c83" providerId="LiveId" clId="{7FA6908E-4521-4D56-931F-B63DEC39776C}" dt="2025-04-09T20:18:42.004" v="25" actId="729"/>
        <pc:sldMkLst>
          <pc:docMk/>
          <pc:sldMk cId="3767678515" sldId="997"/>
        </pc:sldMkLst>
      </pc:sldChg>
      <pc:sldChg chg="del">
        <pc:chgData name="Annastiina Kettunen" userId="0fec44105e001c83" providerId="LiveId" clId="{7FA6908E-4521-4D56-931F-B63DEC39776C}" dt="2025-04-09T20:18:14.935" v="8" actId="47"/>
        <pc:sldMkLst>
          <pc:docMk/>
          <pc:sldMk cId="1661892857" sldId="1002"/>
        </pc:sldMkLst>
      </pc:sldChg>
      <pc:sldChg chg="del">
        <pc:chgData name="Annastiina Kettunen" userId="0fec44105e001c83" providerId="LiveId" clId="{7FA6908E-4521-4D56-931F-B63DEC39776C}" dt="2025-04-09T20:18:14.103" v="7" actId="47"/>
        <pc:sldMkLst>
          <pc:docMk/>
          <pc:sldMk cId="2593860598" sldId="1003"/>
        </pc:sldMkLst>
      </pc:sldChg>
      <pc:sldChg chg="del">
        <pc:chgData name="Annastiina Kettunen" userId="0fec44105e001c83" providerId="LiveId" clId="{7FA6908E-4521-4D56-931F-B63DEC39776C}" dt="2025-04-09T20:18:16.835" v="10" actId="47"/>
        <pc:sldMkLst>
          <pc:docMk/>
          <pc:sldMk cId="3773673519" sldId="1004"/>
        </pc:sldMkLst>
      </pc:sldChg>
      <pc:sldChg chg="del">
        <pc:chgData name="Annastiina Kettunen" userId="0fec44105e001c83" providerId="LiveId" clId="{7FA6908E-4521-4D56-931F-B63DEC39776C}" dt="2025-04-09T20:18:20.855" v="14" actId="47"/>
        <pc:sldMkLst>
          <pc:docMk/>
          <pc:sldMk cId="2608127506" sldId="1006"/>
        </pc:sldMkLst>
      </pc:sldChg>
      <pc:sldChg chg="del">
        <pc:chgData name="Annastiina Kettunen" userId="0fec44105e001c83" providerId="LiveId" clId="{7FA6908E-4521-4D56-931F-B63DEC39776C}" dt="2025-04-09T20:18:23.849" v="17" actId="47"/>
        <pc:sldMkLst>
          <pc:docMk/>
          <pc:sldMk cId="1842499908" sldId="1007"/>
        </pc:sldMkLst>
      </pc:sldChg>
      <pc:sldChg chg="del">
        <pc:chgData name="Annastiina Kettunen" userId="0fec44105e001c83" providerId="LiveId" clId="{7FA6908E-4521-4D56-931F-B63DEC39776C}" dt="2025-04-09T20:18:26.390" v="20" actId="47"/>
        <pc:sldMkLst>
          <pc:docMk/>
          <pc:sldMk cId="2258997249" sldId="1008"/>
        </pc:sldMkLst>
      </pc:sldChg>
      <pc:sldChg chg="modSp mod">
        <pc:chgData name="Annastiina Kettunen" userId="0fec44105e001c83" providerId="LiveId" clId="{7FA6908E-4521-4D56-931F-B63DEC39776C}" dt="2025-04-09T20:16:17.724" v="0" actId="20577"/>
        <pc:sldMkLst>
          <pc:docMk/>
          <pc:sldMk cId="162954486" sldId="1021"/>
        </pc:sldMkLst>
        <pc:spChg chg="mod">
          <ac:chgData name="Annastiina Kettunen" userId="0fec44105e001c83" providerId="LiveId" clId="{7FA6908E-4521-4D56-931F-B63DEC39776C}" dt="2025-04-09T20:16:17.724" v="0" actId="20577"/>
          <ac:spMkLst>
            <pc:docMk/>
            <pc:sldMk cId="162954486" sldId="1021"/>
            <ac:spMk id="3" creationId="{E2909821-E65D-4E77-6A3C-3B24EAA6B9AD}"/>
          </ac:spMkLst>
        </pc:spChg>
      </pc:sldChg>
      <pc:sldChg chg="del">
        <pc:chgData name="Annastiina Kettunen" userId="0fec44105e001c83" providerId="LiveId" clId="{7FA6908E-4521-4D56-931F-B63DEC39776C}" dt="2025-04-09T20:19:28.962" v="28" actId="47"/>
        <pc:sldMkLst>
          <pc:docMk/>
          <pc:sldMk cId="4043128359" sldId="1024"/>
        </pc:sldMkLst>
      </pc:sldChg>
      <pc:sldChg chg="del">
        <pc:chgData name="Annastiina Kettunen" userId="0fec44105e001c83" providerId="LiveId" clId="{7FA6908E-4521-4D56-931F-B63DEC39776C}" dt="2025-04-09T20:18:06.080" v="2" actId="47"/>
        <pc:sldMkLst>
          <pc:docMk/>
          <pc:sldMk cId="540149450" sldId="1033"/>
        </pc:sldMkLst>
      </pc:sldChg>
      <pc:sldChg chg="del">
        <pc:chgData name="Annastiina Kettunen" userId="0fec44105e001c83" providerId="LiveId" clId="{7FA6908E-4521-4D56-931F-B63DEC39776C}" dt="2025-04-09T20:18:09.882" v="3" actId="47"/>
        <pc:sldMkLst>
          <pc:docMk/>
          <pc:sldMk cId="2503850222" sldId="1034"/>
        </pc:sldMkLst>
      </pc:sldChg>
      <pc:sldChg chg="del">
        <pc:chgData name="Annastiina Kettunen" userId="0fec44105e001c83" providerId="LiveId" clId="{7FA6908E-4521-4D56-931F-B63DEC39776C}" dt="2025-04-09T20:18:10.897" v="4" actId="47"/>
        <pc:sldMkLst>
          <pc:docMk/>
          <pc:sldMk cId="1883434568" sldId="1035"/>
        </pc:sldMkLst>
      </pc:sldChg>
      <pc:sldChg chg="del">
        <pc:chgData name="Annastiina Kettunen" userId="0fec44105e001c83" providerId="LiveId" clId="{7FA6908E-4521-4D56-931F-B63DEC39776C}" dt="2025-04-09T20:18:19.934" v="13" actId="47"/>
        <pc:sldMkLst>
          <pc:docMk/>
          <pc:sldMk cId="1466424030" sldId="1037"/>
        </pc:sldMkLst>
      </pc:sldChg>
      <pc:sldChg chg="del">
        <pc:chgData name="Annastiina Kettunen" userId="0fec44105e001c83" providerId="LiveId" clId="{7FA6908E-4521-4D56-931F-B63DEC39776C}" dt="2025-04-09T20:18:18.777" v="12" actId="47"/>
        <pc:sldMkLst>
          <pc:docMk/>
          <pc:sldMk cId="3301265634" sldId="1038"/>
        </pc:sldMkLst>
      </pc:sldChg>
      <pc:sldChg chg="del">
        <pc:chgData name="Annastiina Kettunen" userId="0fec44105e001c83" providerId="LiveId" clId="{7FA6908E-4521-4D56-931F-B63DEC39776C}" dt="2025-04-09T20:19:22.212" v="26" actId="47"/>
        <pc:sldMkLst>
          <pc:docMk/>
          <pc:sldMk cId="4162125725" sldId="1039"/>
        </pc:sldMkLst>
      </pc:sldChg>
      <pc:sldChg chg="del">
        <pc:chgData name="Annastiina Kettunen" userId="0fec44105e001c83" providerId="LiveId" clId="{7FA6908E-4521-4D56-931F-B63DEC39776C}" dt="2025-04-09T20:19:25.718" v="27" actId="47"/>
        <pc:sldMkLst>
          <pc:docMk/>
          <pc:sldMk cId="3432771363" sldId="1041"/>
        </pc:sldMkLst>
      </pc:sldChg>
      <pc:sldMasterChg chg="delSldLayout">
        <pc:chgData name="Annastiina Kettunen" userId="0fec44105e001c83" providerId="LiveId" clId="{7FA6908E-4521-4D56-931F-B63DEC39776C}" dt="2025-04-09T20:19:28.962" v="28" actId="47"/>
        <pc:sldMasterMkLst>
          <pc:docMk/>
          <pc:sldMasterMk cId="0" sldId="2147483649"/>
        </pc:sldMasterMkLst>
        <pc:sldLayoutChg chg="del">
          <pc:chgData name="Annastiina Kettunen" userId="0fec44105e001c83" providerId="LiveId" clId="{7FA6908E-4521-4D56-931F-B63DEC39776C}" dt="2025-04-09T20:19:28.962" v="28" actId="47"/>
          <pc:sldLayoutMkLst>
            <pc:docMk/>
            <pc:sldMasterMk cId="0" sldId="2147483649"/>
            <pc:sldLayoutMk cId="2444147570" sldId="2147483733"/>
          </pc:sldLayoutMkLst>
        </pc:sldLayoutChg>
      </pc:sldMasterChg>
    </pc:docChg>
  </pc:docChgLst>
  <pc:docChgLst>
    <pc:chgData name="Annastiina Kettunen" userId="0fec44105e001c83" providerId="LiveId" clId="{642C4918-989D-427C-8B0D-009C2A96A154}"/>
    <pc:docChg chg="undo redo custSel addSld delSld modSld sldOrd modSection">
      <pc:chgData name="Annastiina Kettunen" userId="0fec44105e001c83" providerId="LiveId" clId="{642C4918-989D-427C-8B0D-009C2A96A154}" dt="2023-05-29T21:52:16.049" v="457" actId="20577"/>
      <pc:docMkLst>
        <pc:docMk/>
      </pc:docMkLst>
      <pc:sldChg chg="addSp modSp">
        <pc:chgData name="Annastiina Kettunen" userId="0fec44105e001c83" providerId="LiveId" clId="{642C4918-989D-427C-8B0D-009C2A96A154}" dt="2023-05-29T21:45:38.652" v="338"/>
        <pc:sldMkLst>
          <pc:docMk/>
          <pc:sldMk cId="2604471227" sldId="288"/>
        </pc:sldMkLst>
      </pc:sldChg>
      <pc:sldChg chg="addSp modSp">
        <pc:chgData name="Annastiina Kettunen" userId="0fec44105e001c83" providerId="LiveId" clId="{642C4918-989D-427C-8B0D-009C2A96A154}" dt="2023-05-29T21:45:34.757" v="336"/>
        <pc:sldMkLst>
          <pc:docMk/>
          <pc:sldMk cId="593576813" sldId="289"/>
        </pc:sldMkLst>
      </pc:sldChg>
      <pc:sldChg chg="del">
        <pc:chgData name="Annastiina Kettunen" userId="0fec44105e001c83" providerId="LiveId" clId="{642C4918-989D-427C-8B0D-009C2A96A154}" dt="2023-05-29T21:43:37.113" v="311" actId="47"/>
        <pc:sldMkLst>
          <pc:docMk/>
          <pc:sldMk cId="2608511728" sldId="894"/>
        </pc:sldMkLst>
      </pc:sldChg>
      <pc:sldChg chg="addSp modSp">
        <pc:chgData name="Annastiina Kettunen" userId="0fec44105e001c83" providerId="LiveId" clId="{642C4918-989D-427C-8B0D-009C2A96A154}" dt="2023-05-29T21:45:59.256" v="345"/>
        <pc:sldMkLst>
          <pc:docMk/>
          <pc:sldMk cId="2300463690" sldId="900"/>
        </pc:sldMkLst>
      </pc:sldChg>
      <pc:sldChg chg="addSp modSp mod">
        <pc:chgData name="Annastiina Kettunen" userId="0fec44105e001c83" providerId="LiveId" clId="{642C4918-989D-427C-8B0D-009C2A96A154}" dt="2023-05-29T21:45:15.172" v="328"/>
        <pc:sldMkLst>
          <pc:docMk/>
          <pc:sldMk cId="1783970339" sldId="901"/>
        </pc:sldMkLst>
      </pc:sldChg>
      <pc:sldChg chg="addSp modSp">
        <pc:chgData name="Annastiina Kettunen" userId="0fec44105e001c83" providerId="LiveId" clId="{642C4918-989D-427C-8B0D-009C2A96A154}" dt="2023-05-29T21:46:05.260" v="347"/>
        <pc:sldMkLst>
          <pc:docMk/>
          <pc:sldMk cId="1019914189" sldId="923"/>
        </pc:sldMkLst>
      </pc:sldChg>
      <pc:sldChg chg="del">
        <pc:chgData name="Annastiina Kettunen" userId="0fec44105e001c83" providerId="LiveId" clId="{642C4918-989D-427C-8B0D-009C2A96A154}" dt="2023-05-29T21:46:10.006" v="349" actId="47"/>
        <pc:sldMkLst>
          <pc:docMk/>
          <pc:sldMk cId="2609720422" sldId="932"/>
        </pc:sldMkLst>
      </pc:sldChg>
      <pc:sldChg chg="addSp modSp">
        <pc:chgData name="Annastiina Kettunen" userId="0fec44105e001c83" providerId="LiveId" clId="{642C4918-989D-427C-8B0D-009C2A96A154}" dt="2023-05-29T21:44:50.813" v="319"/>
        <pc:sldMkLst>
          <pc:docMk/>
          <pc:sldMk cId="1556164988" sldId="934"/>
        </pc:sldMkLst>
      </pc:sldChg>
      <pc:sldChg chg="addSp modSp">
        <pc:chgData name="Annastiina Kettunen" userId="0fec44105e001c83" providerId="LiveId" clId="{642C4918-989D-427C-8B0D-009C2A96A154}" dt="2023-05-29T21:44:57.826" v="321"/>
        <pc:sldMkLst>
          <pc:docMk/>
          <pc:sldMk cId="2425725375" sldId="935"/>
        </pc:sldMkLst>
      </pc:sldChg>
      <pc:sldChg chg="addSp modSp mod">
        <pc:chgData name="Annastiina Kettunen" userId="0fec44105e001c83" providerId="LiveId" clId="{642C4918-989D-427C-8B0D-009C2A96A154}" dt="2023-05-29T21:45:19.529" v="330"/>
        <pc:sldMkLst>
          <pc:docMk/>
          <pc:sldMk cId="3144109938" sldId="936"/>
        </pc:sldMkLst>
      </pc:sldChg>
      <pc:sldChg chg="addSp modSp">
        <pc:chgData name="Annastiina Kettunen" userId="0fec44105e001c83" providerId="LiveId" clId="{642C4918-989D-427C-8B0D-009C2A96A154}" dt="2023-05-29T21:45:52.362" v="342"/>
        <pc:sldMkLst>
          <pc:docMk/>
          <pc:sldMk cId="1548987252" sldId="937"/>
        </pc:sldMkLst>
      </pc:sldChg>
      <pc:sldChg chg="addSp modSp mod">
        <pc:chgData name="Annastiina Kettunen" userId="0fec44105e001c83" providerId="LiveId" clId="{642C4918-989D-427C-8B0D-009C2A96A154}" dt="2023-05-29T21:45:54.549" v="343"/>
        <pc:sldMkLst>
          <pc:docMk/>
          <pc:sldMk cId="1325543147" sldId="938"/>
        </pc:sldMkLst>
      </pc:sldChg>
      <pc:sldChg chg="addSp modSp">
        <pc:chgData name="Annastiina Kettunen" userId="0fec44105e001c83" providerId="LiveId" clId="{642C4918-989D-427C-8B0D-009C2A96A154}" dt="2023-05-29T21:45:57.003" v="344"/>
        <pc:sldMkLst>
          <pc:docMk/>
          <pc:sldMk cId="3845494652" sldId="939"/>
        </pc:sldMkLst>
      </pc:sldChg>
      <pc:sldChg chg="addSp modSp mod">
        <pc:chgData name="Annastiina Kettunen" userId="0fec44105e001c83" providerId="LiveId" clId="{642C4918-989D-427C-8B0D-009C2A96A154}" dt="2023-05-29T21:45:50.382" v="341"/>
        <pc:sldMkLst>
          <pc:docMk/>
          <pc:sldMk cId="3809533706" sldId="941"/>
        </pc:sldMkLst>
      </pc:sldChg>
      <pc:sldChg chg="addSp modSp mod">
        <pc:chgData name="Annastiina Kettunen" userId="0fec44105e001c83" providerId="LiveId" clId="{642C4918-989D-427C-8B0D-009C2A96A154}" dt="2023-05-29T21:45:40.853" v="339"/>
        <pc:sldMkLst>
          <pc:docMk/>
          <pc:sldMk cId="3938728372" sldId="942"/>
        </pc:sldMkLst>
      </pc:sldChg>
      <pc:sldChg chg="addSp modSp">
        <pc:chgData name="Annastiina Kettunen" userId="0fec44105e001c83" providerId="LiveId" clId="{642C4918-989D-427C-8B0D-009C2A96A154}" dt="2023-05-29T21:44:45.558" v="318"/>
        <pc:sldMkLst>
          <pc:docMk/>
          <pc:sldMk cId="1354114157" sldId="945"/>
        </pc:sldMkLst>
      </pc:sldChg>
      <pc:sldChg chg="addSp modSp">
        <pc:chgData name="Annastiina Kettunen" userId="0fec44105e001c83" providerId="LiveId" clId="{642C4918-989D-427C-8B0D-009C2A96A154}" dt="2023-05-29T21:45:28.976" v="334"/>
        <pc:sldMkLst>
          <pc:docMk/>
          <pc:sldMk cId="3957433606" sldId="952"/>
        </pc:sldMkLst>
      </pc:sldChg>
      <pc:sldChg chg="delSp modSp del mod modNotesTx">
        <pc:chgData name="Annastiina Kettunen" userId="0fec44105e001c83" providerId="LiveId" clId="{642C4918-989D-427C-8B0D-009C2A96A154}" dt="2023-05-29T21:47:11.736" v="351" actId="47"/>
        <pc:sldMkLst>
          <pc:docMk/>
          <pc:sldMk cId="1652375824" sldId="958"/>
        </pc:sldMkLst>
      </pc:sldChg>
      <pc:sldChg chg="modNotesTx">
        <pc:chgData name="Annastiina Kettunen" userId="0fec44105e001c83" providerId="LiveId" clId="{642C4918-989D-427C-8B0D-009C2A96A154}" dt="2023-05-29T20:57:06.495" v="77" actId="20577"/>
        <pc:sldMkLst>
          <pc:docMk/>
          <pc:sldMk cId="2578447601" sldId="962"/>
        </pc:sldMkLst>
      </pc:sldChg>
      <pc:sldChg chg="addSp modSp">
        <pc:chgData name="Annastiina Kettunen" userId="0fec44105e001c83" providerId="LiveId" clId="{642C4918-989D-427C-8B0D-009C2A96A154}" dt="2023-05-29T21:45:06.858" v="325"/>
        <pc:sldMkLst>
          <pc:docMk/>
          <pc:sldMk cId="494357415" sldId="964"/>
        </pc:sldMkLst>
      </pc:sldChg>
      <pc:sldChg chg="addSp modSp">
        <pc:chgData name="Annastiina Kettunen" userId="0fec44105e001c83" providerId="LiveId" clId="{642C4918-989D-427C-8B0D-009C2A96A154}" dt="2023-05-29T21:47:29.112" v="353"/>
        <pc:sldMkLst>
          <pc:docMk/>
          <pc:sldMk cId="2144881029" sldId="965"/>
        </pc:sldMkLst>
      </pc:sldChg>
      <pc:sldChg chg="addSp modSp">
        <pc:chgData name="Annastiina Kettunen" userId="0fec44105e001c83" providerId="LiveId" clId="{642C4918-989D-427C-8B0D-009C2A96A154}" dt="2023-05-29T21:47:25.048" v="352"/>
        <pc:sldMkLst>
          <pc:docMk/>
          <pc:sldMk cId="4111543060" sldId="966"/>
        </pc:sldMkLst>
      </pc:sldChg>
      <pc:sldChg chg="addSp modSp">
        <pc:chgData name="Annastiina Kettunen" userId="0fec44105e001c83" providerId="LiveId" clId="{642C4918-989D-427C-8B0D-009C2A96A154}" dt="2023-05-29T21:45:22.620" v="331"/>
        <pc:sldMkLst>
          <pc:docMk/>
          <pc:sldMk cId="1964171246" sldId="967"/>
        </pc:sldMkLst>
      </pc:sldChg>
      <pc:sldChg chg="modSp del mod">
        <pc:chgData name="Annastiina Kettunen" userId="0fec44105e001c83" providerId="LiveId" clId="{642C4918-989D-427C-8B0D-009C2A96A154}" dt="2023-05-29T21:51:33.920" v="436" actId="47"/>
        <pc:sldMkLst>
          <pc:docMk/>
          <pc:sldMk cId="3033424574" sldId="971"/>
        </pc:sldMkLst>
      </pc:sldChg>
      <pc:sldChg chg="addSp modSp">
        <pc:chgData name="Annastiina Kettunen" userId="0fec44105e001c83" providerId="LiveId" clId="{642C4918-989D-427C-8B0D-009C2A96A154}" dt="2023-05-29T21:44:54.625" v="320"/>
        <pc:sldMkLst>
          <pc:docMk/>
          <pc:sldMk cId="891699381" sldId="973"/>
        </pc:sldMkLst>
      </pc:sldChg>
      <pc:sldChg chg="addSp modSp">
        <pc:chgData name="Annastiina Kettunen" userId="0fec44105e001c83" providerId="LiveId" clId="{642C4918-989D-427C-8B0D-009C2A96A154}" dt="2023-05-29T21:45:25.367" v="332"/>
        <pc:sldMkLst>
          <pc:docMk/>
          <pc:sldMk cId="3435922373" sldId="976"/>
        </pc:sldMkLst>
      </pc:sldChg>
      <pc:sldChg chg="addSp modSp">
        <pc:chgData name="Annastiina Kettunen" userId="0fec44105e001c83" providerId="LiveId" clId="{642C4918-989D-427C-8B0D-009C2A96A154}" dt="2023-05-29T21:45:32.214" v="335"/>
        <pc:sldMkLst>
          <pc:docMk/>
          <pc:sldMk cId="2367950389" sldId="977"/>
        </pc:sldMkLst>
      </pc:sldChg>
      <pc:sldChg chg="addSp modSp">
        <pc:chgData name="Annastiina Kettunen" userId="0fec44105e001c83" providerId="LiveId" clId="{642C4918-989D-427C-8B0D-009C2A96A154}" dt="2023-05-29T21:48:03.915" v="354"/>
        <pc:sldMkLst>
          <pc:docMk/>
          <pc:sldMk cId="3155728527" sldId="978"/>
        </pc:sldMkLst>
      </pc:sldChg>
      <pc:sldChg chg="addSp modSp">
        <pc:chgData name="Annastiina Kettunen" userId="0fec44105e001c83" providerId="LiveId" clId="{642C4918-989D-427C-8B0D-009C2A96A154}" dt="2023-05-29T21:45:36.596" v="337"/>
        <pc:sldMkLst>
          <pc:docMk/>
          <pc:sldMk cId="794950254" sldId="979"/>
        </pc:sldMkLst>
      </pc:sldChg>
      <pc:sldChg chg="addSp modSp">
        <pc:chgData name="Annastiina Kettunen" userId="0fec44105e001c83" providerId="LiveId" clId="{642C4918-989D-427C-8B0D-009C2A96A154}" dt="2023-05-29T21:45:27.246" v="333"/>
        <pc:sldMkLst>
          <pc:docMk/>
          <pc:sldMk cId="1672256621" sldId="980"/>
        </pc:sldMkLst>
      </pc:sldChg>
      <pc:sldChg chg="add del">
        <pc:chgData name="Annastiina Kettunen" userId="0fec44105e001c83" providerId="LiveId" clId="{642C4918-989D-427C-8B0D-009C2A96A154}" dt="2023-05-29T21:28:47.001" v="197" actId="47"/>
        <pc:sldMkLst>
          <pc:docMk/>
          <pc:sldMk cId="1992729733" sldId="981"/>
        </pc:sldMkLst>
      </pc:sldChg>
      <pc:sldChg chg="addSp modSp add mod modShow">
        <pc:chgData name="Annastiina Kettunen" userId="0fec44105e001c83" providerId="LiveId" clId="{642C4918-989D-427C-8B0D-009C2A96A154}" dt="2023-05-29T21:45:00.424" v="322"/>
        <pc:sldMkLst>
          <pc:docMk/>
          <pc:sldMk cId="3537747346" sldId="983"/>
        </pc:sldMkLst>
      </pc:sldChg>
      <pc:sldChg chg="del">
        <pc:chgData name="Annastiina Kettunen" userId="0fec44105e001c83" providerId="LiveId" clId="{642C4918-989D-427C-8B0D-009C2A96A154}" dt="2023-05-29T21:32:14.728" v="198" actId="2696"/>
        <pc:sldMkLst>
          <pc:docMk/>
          <pc:sldMk cId="3776577818" sldId="983"/>
        </pc:sldMkLst>
      </pc:sldChg>
      <pc:sldChg chg="del">
        <pc:chgData name="Annastiina Kettunen" userId="0fec44105e001c83" providerId="LiveId" clId="{642C4918-989D-427C-8B0D-009C2A96A154}" dt="2023-05-29T21:32:14.728" v="198" actId="2696"/>
        <pc:sldMkLst>
          <pc:docMk/>
          <pc:sldMk cId="1993367734" sldId="985"/>
        </pc:sldMkLst>
      </pc:sldChg>
      <pc:sldChg chg="add del mod modShow">
        <pc:chgData name="Annastiina Kettunen" userId="0fec44105e001c83" providerId="LiveId" clId="{642C4918-989D-427C-8B0D-009C2A96A154}" dt="2023-05-29T21:33:36.419" v="203" actId="47"/>
        <pc:sldMkLst>
          <pc:docMk/>
          <pc:sldMk cId="3486605824" sldId="985"/>
        </pc:sldMkLst>
      </pc:sldChg>
      <pc:sldChg chg="add del mod modShow">
        <pc:chgData name="Annastiina Kettunen" userId="0fec44105e001c83" providerId="LiveId" clId="{642C4918-989D-427C-8B0D-009C2A96A154}" dt="2023-05-29T21:33:53.682" v="205" actId="47"/>
        <pc:sldMkLst>
          <pc:docMk/>
          <pc:sldMk cId="1428302803" sldId="990"/>
        </pc:sldMkLst>
      </pc:sldChg>
      <pc:sldChg chg="del">
        <pc:chgData name="Annastiina Kettunen" userId="0fec44105e001c83" providerId="LiveId" clId="{642C4918-989D-427C-8B0D-009C2A96A154}" dt="2023-05-29T21:32:14.728" v="198" actId="2696"/>
        <pc:sldMkLst>
          <pc:docMk/>
          <pc:sldMk cId="3975329333" sldId="990"/>
        </pc:sldMkLst>
      </pc:sldChg>
      <pc:sldChg chg="add del mod modShow">
        <pc:chgData name="Annastiina Kettunen" userId="0fec44105e001c83" providerId="LiveId" clId="{642C4918-989D-427C-8B0D-009C2A96A154}" dt="2023-05-29T21:34:04.987" v="207" actId="47"/>
        <pc:sldMkLst>
          <pc:docMk/>
          <pc:sldMk cId="301250814" sldId="991"/>
        </pc:sldMkLst>
      </pc:sldChg>
      <pc:sldChg chg="del">
        <pc:chgData name="Annastiina Kettunen" userId="0fec44105e001c83" providerId="LiveId" clId="{642C4918-989D-427C-8B0D-009C2A96A154}" dt="2023-05-29T21:32:14.728" v="198" actId="2696"/>
        <pc:sldMkLst>
          <pc:docMk/>
          <pc:sldMk cId="1466424030" sldId="991"/>
        </pc:sldMkLst>
      </pc:sldChg>
      <pc:sldChg chg="addSp modSp">
        <pc:chgData name="Annastiina Kettunen" userId="0fec44105e001c83" providerId="LiveId" clId="{642C4918-989D-427C-8B0D-009C2A96A154}" dt="2023-05-29T21:45:48.174" v="340"/>
        <pc:sldMkLst>
          <pc:docMk/>
          <pc:sldMk cId="3767678515" sldId="997"/>
        </pc:sldMkLst>
      </pc:sldChg>
      <pc:sldChg chg="del">
        <pc:chgData name="Annastiina Kettunen" userId="0fec44105e001c83" providerId="LiveId" clId="{642C4918-989D-427C-8B0D-009C2A96A154}" dt="2023-05-29T21:32:14.728" v="198" actId="2696"/>
        <pc:sldMkLst>
          <pc:docMk/>
          <pc:sldMk cId="1661892857" sldId="1002"/>
        </pc:sldMkLst>
      </pc:sldChg>
      <pc:sldChg chg="add del mod modShow">
        <pc:chgData name="Annastiina Kettunen" userId="0fec44105e001c83" providerId="LiveId" clId="{642C4918-989D-427C-8B0D-009C2A96A154}" dt="2023-05-29T21:33:43.295" v="204" actId="47"/>
        <pc:sldMkLst>
          <pc:docMk/>
          <pc:sldMk cId="3116372346" sldId="1002"/>
        </pc:sldMkLst>
      </pc:sldChg>
      <pc:sldChg chg="del">
        <pc:chgData name="Annastiina Kettunen" userId="0fec44105e001c83" providerId="LiveId" clId="{642C4918-989D-427C-8B0D-009C2A96A154}" dt="2023-05-29T21:32:14.728" v="198" actId="2696"/>
        <pc:sldMkLst>
          <pc:docMk/>
          <pc:sldMk cId="1591926477" sldId="1003"/>
        </pc:sldMkLst>
      </pc:sldChg>
      <pc:sldChg chg="addSp modSp add mod modShow">
        <pc:chgData name="Annastiina Kettunen" userId="0fec44105e001c83" providerId="LiveId" clId="{642C4918-989D-427C-8B0D-009C2A96A154}" dt="2023-05-29T21:45:02.826" v="323"/>
        <pc:sldMkLst>
          <pc:docMk/>
          <pc:sldMk cId="4072695116" sldId="1003"/>
        </pc:sldMkLst>
      </pc:sldChg>
      <pc:sldChg chg="addSp modSp add mod modShow">
        <pc:chgData name="Annastiina Kettunen" userId="0fec44105e001c83" providerId="LiveId" clId="{642C4918-989D-427C-8B0D-009C2A96A154}" dt="2023-05-29T21:45:04.717" v="324"/>
        <pc:sldMkLst>
          <pc:docMk/>
          <pc:sldMk cId="3773673519" sldId="1004"/>
        </pc:sldMkLst>
      </pc:sldChg>
      <pc:sldChg chg="del">
        <pc:chgData name="Annastiina Kettunen" userId="0fec44105e001c83" providerId="LiveId" clId="{642C4918-989D-427C-8B0D-009C2A96A154}" dt="2023-05-29T21:32:14.728" v="198" actId="2696"/>
        <pc:sldMkLst>
          <pc:docMk/>
          <pc:sldMk cId="3815766597" sldId="1004"/>
        </pc:sldMkLst>
      </pc:sldChg>
      <pc:sldChg chg="del">
        <pc:chgData name="Annastiina Kettunen" userId="0fec44105e001c83" providerId="LiveId" clId="{642C4918-989D-427C-8B0D-009C2A96A154}" dt="2023-05-29T21:50:04.598" v="390" actId="47"/>
        <pc:sldMkLst>
          <pc:docMk/>
          <pc:sldMk cId="246561050" sldId="1005"/>
        </pc:sldMkLst>
      </pc:sldChg>
      <pc:sldChg chg="addSp modSp">
        <pc:chgData name="Annastiina Kettunen" userId="0fec44105e001c83" providerId="LiveId" clId="{642C4918-989D-427C-8B0D-009C2A96A154}" dt="2023-05-29T21:45:12.036" v="327"/>
        <pc:sldMkLst>
          <pc:docMk/>
          <pc:sldMk cId="1276154586" sldId="1009"/>
        </pc:sldMkLst>
      </pc:sldChg>
      <pc:sldChg chg="del">
        <pc:chgData name="Annastiina Kettunen" userId="0fec44105e001c83" providerId="LiveId" clId="{642C4918-989D-427C-8B0D-009C2A96A154}" dt="2023-05-29T21:50:29.851" v="398" actId="47"/>
        <pc:sldMkLst>
          <pc:docMk/>
          <pc:sldMk cId="139438189" sldId="1011"/>
        </pc:sldMkLst>
      </pc:sldChg>
      <pc:sldChg chg="add del mod modShow">
        <pc:chgData name="Annastiina Kettunen" userId="0fec44105e001c83" providerId="LiveId" clId="{642C4918-989D-427C-8B0D-009C2A96A154}" dt="2023-05-29T21:33:55.483" v="206" actId="47"/>
        <pc:sldMkLst>
          <pc:docMk/>
          <pc:sldMk cId="1627903260" sldId="1012"/>
        </pc:sldMkLst>
      </pc:sldChg>
      <pc:sldChg chg="del">
        <pc:chgData name="Annastiina Kettunen" userId="0fec44105e001c83" providerId="LiveId" clId="{642C4918-989D-427C-8B0D-009C2A96A154}" dt="2023-05-29T21:32:14.728" v="198" actId="2696"/>
        <pc:sldMkLst>
          <pc:docMk/>
          <pc:sldMk cId="2107360024" sldId="1012"/>
        </pc:sldMkLst>
      </pc:sldChg>
      <pc:sldChg chg="del">
        <pc:chgData name="Annastiina Kettunen" userId="0fec44105e001c83" providerId="LiveId" clId="{642C4918-989D-427C-8B0D-009C2A96A154}" dt="2023-05-29T21:50:42.857" v="401" actId="47"/>
        <pc:sldMkLst>
          <pc:docMk/>
          <pc:sldMk cId="436133369" sldId="1013"/>
        </pc:sldMkLst>
      </pc:sldChg>
      <pc:sldChg chg="addSp modSp mod ord">
        <pc:chgData name="Annastiina Kettunen" userId="0fec44105e001c83" providerId="LiveId" clId="{642C4918-989D-427C-8B0D-009C2A96A154}" dt="2023-05-29T21:44:26.998" v="317" actId="20577"/>
        <pc:sldMkLst>
          <pc:docMk/>
          <pc:sldMk cId="562943245" sldId="1016"/>
        </pc:sldMkLst>
      </pc:sldChg>
      <pc:sldChg chg="addSp modSp mod">
        <pc:chgData name="Annastiina Kettunen" userId="0fec44105e001c83" providerId="LiveId" clId="{642C4918-989D-427C-8B0D-009C2A96A154}" dt="2023-05-29T21:45:09.271" v="326"/>
        <pc:sldMkLst>
          <pc:docMk/>
          <pc:sldMk cId="2817950033" sldId="1017"/>
        </pc:sldMkLst>
      </pc:sldChg>
      <pc:sldChg chg="del">
        <pc:chgData name="Annastiina Kettunen" userId="0fec44105e001c83" providerId="LiveId" clId="{642C4918-989D-427C-8B0D-009C2A96A154}" dt="2023-05-29T21:49:20.294" v="367" actId="47"/>
        <pc:sldMkLst>
          <pc:docMk/>
          <pc:sldMk cId="3964315801" sldId="1018"/>
        </pc:sldMkLst>
      </pc:sldChg>
      <pc:sldChg chg="addSp modSp">
        <pc:chgData name="Annastiina Kettunen" userId="0fec44105e001c83" providerId="LiveId" clId="{642C4918-989D-427C-8B0D-009C2A96A154}" dt="2023-05-29T21:46:07.399" v="348"/>
        <pc:sldMkLst>
          <pc:docMk/>
          <pc:sldMk cId="1120936783" sldId="1019"/>
        </pc:sldMkLst>
      </pc:sldChg>
      <pc:sldChg chg="del">
        <pc:chgData name="Annastiina Kettunen" userId="0fec44105e001c83" providerId="LiveId" clId="{642C4918-989D-427C-8B0D-009C2A96A154}" dt="2023-05-29T21:39:22.624" v="293" actId="47"/>
        <pc:sldMkLst>
          <pc:docMk/>
          <pc:sldMk cId="4059951267" sldId="1020"/>
        </pc:sldMkLst>
      </pc:sldChg>
      <pc:sldChg chg="addSp modSp add mod">
        <pc:chgData name="Annastiina Kettunen" userId="0fec44105e001c83" providerId="LiveId" clId="{642C4918-989D-427C-8B0D-009C2A96A154}" dt="2023-05-29T21:49:33.977" v="368"/>
        <pc:sldMkLst>
          <pc:docMk/>
          <pc:sldMk cId="162954486" sldId="1021"/>
        </pc:sldMkLst>
      </pc:sldChg>
      <pc:sldChg chg="addSp modSp">
        <pc:chgData name="Annastiina Kettunen" userId="0fec44105e001c83" providerId="LiveId" clId="{642C4918-989D-427C-8B0D-009C2A96A154}" dt="2023-05-29T21:46:01.822" v="346"/>
        <pc:sldMkLst>
          <pc:docMk/>
          <pc:sldMk cId="3907346683" sldId="1022"/>
        </pc:sldMkLst>
      </pc:sldChg>
      <pc:sldChg chg="addSp modSp mod modNotesTx">
        <pc:chgData name="Annastiina Kettunen" userId="0fec44105e001c83" providerId="LiveId" clId="{642C4918-989D-427C-8B0D-009C2A96A154}" dt="2023-05-29T21:45:17.559" v="329"/>
        <pc:sldMkLst>
          <pc:docMk/>
          <pc:sldMk cId="1754219101" sldId="1023"/>
        </pc:sldMkLst>
      </pc:sldChg>
      <pc:sldChg chg="add">
        <pc:chgData name="Annastiina Kettunen" userId="0fec44105e001c83" providerId="LiveId" clId="{642C4918-989D-427C-8B0D-009C2A96A154}" dt="2023-05-29T21:47:08.207" v="350"/>
        <pc:sldMkLst>
          <pc:docMk/>
          <pc:sldMk cId="4043128359" sldId="1024"/>
        </pc:sldMkLst>
      </pc:sldChg>
      <pc:sldChg chg="add del">
        <pc:chgData name="Annastiina Kettunen" userId="0fec44105e001c83" providerId="LiveId" clId="{642C4918-989D-427C-8B0D-009C2A96A154}" dt="2023-05-29T21:51:16.395" v="428" actId="47"/>
        <pc:sldMkLst>
          <pc:docMk/>
          <pc:sldMk cId="2798944730" sldId="1025"/>
        </pc:sldMkLst>
      </pc:sldChg>
      <pc:sldChg chg="add del">
        <pc:chgData name="Annastiina Kettunen" userId="0fec44105e001c83" providerId="LiveId" clId="{642C4918-989D-427C-8B0D-009C2A96A154}" dt="2023-05-29T21:50:41.156" v="400" actId="47"/>
        <pc:sldMkLst>
          <pc:docMk/>
          <pc:sldMk cId="3439454996" sldId="1026"/>
        </pc:sldMkLst>
      </pc:sldChg>
      <pc:sldChg chg="add del">
        <pc:chgData name="Annastiina Kettunen" userId="0fec44105e001c83" providerId="LiveId" clId="{642C4918-989D-427C-8B0D-009C2A96A154}" dt="2023-05-29T21:50:18.437" v="392" actId="47"/>
        <pc:sldMkLst>
          <pc:docMk/>
          <pc:sldMk cId="2744228965" sldId="1027"/>
        </pc:sldMkLst>
      </pc:sldChg>
      <pc:sldChg chg="add del">
        <pc:chgData name="Annastiina Kettunen" userId="0fec44105e001c83" providerId="LiveId" clId="{642C4918-989D-427C-8B0D-009C2A96A154}" dt="2023-05-29T21:49:50.284" v="371" actId="47"/>
        <pc:sldMkLst>
          <pc:docMk/>
          <pc:sldMk cId="2530383851" sldId="1028"/>
        </pc:sldMkLst>
      </pc:sldChg>
      <pc:sldChg chg="addSp modSp add mod">
        <pc:chgData name="Annastiina Kettunen" userId="0fec44105e001c83" providerId="LiveId" clId="{642C4918-989D-427C-8B0D-009C2A96A154}" dt="2023-05-29T21:49:43.163" v="369"/>
        <pc:sldMkLst>
          <pc:docMk/>
          <pc:sldMk cId="2281251611" sldId="1029"/>
        </pc:sldMkLst>
      </pc:sldChg>
      <pc:sldChg chg="modSp add mod">
        <pc:chgData name="Annastiina Kettunen" userId="0fec44105e001c83" providerId="LiveId" clId="{642C4918-989D-427C-8B0D-009C2A96A154}" dt="2023-05-29T21:49:59.693" v="389" actId="14100"/>
        <pc:sldMkLst>
          <pc:docMk/>
          <pc:sldMk cId="650001173" sldId="1030"/>
        </pc:sldMkLst>
      </pc:sldChg>
      <pc:sldChg chg="modSp add mod">
        <pc:chgData name="Annastiina Kettunen" userId="0fec44105e001c83" providerId="LiveId" clId="{642C4918-989D-427C-8B0D-009C2A96A154}" dt="2023-05-29T21:50:27.920" v="397" actId="27636"/>
        <pc:sldMkLst>
          <pc:docMk/>
          <pc:sldMk cId="1057265628" sldId="1031"/>
        </pc:sldMkLst>
      </pc:sldChg>
      <pc:sldChg chg="modSp add mod">
        <pc:chgData name="Annastiina Kettunen" userId="0fec44105e001c83" providerId="LiveId" clId="{642C4918-989D-427C-8B0D-009C2A96A154}" dt="2023-05-29T21:50:59.604" v="426" actId="14100"/>
        <pc:sldMkLst>
          <pc:docMk/>
          <pc:sldMk cId="1340222415" sldId="1032"/>
        </pc:sldMkLst>
      </pc:sldChg>
      <pc:sldChg chg="modSp add mod">
        <pc:chgData name="Annastiina Kettunen" userId="0fec44105e001c83" providerId="LiveId" clId="{642C4918-989D-427C-8B0D-009C2A96A154}" dt="2023-05-29T21:52:16.049" v="457" actId="20577"/>
        <pc:sldMkLst>
          <pc:docMk/>
          <pc:sldMk cId="11993100" sldId="103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2220" cy="496491"/>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sz="quarter" idx="1"/>
          </p:nvPr>
        </p:nvSpPr>
        <p:spPr>
          <a:xfrm>
            <a:off x="3845947" y="0"/>
            <a:ext cx="2942220" cy="496491"/>
          </a:xfrm>
          <a:prstGeom prst="rect">
            <a:avLst/>
          </a:prstGeom>
        </p:spPr>
        <p:txBody>
          <a:bodyPr vert="horz" lIns="91440" tIns="45720" rIns="91440" bIns="45720" rtlCol="0"/>
          <a:lstStyle>
            <a:lvl1pPr algn="r">
              <a:defRPr sz="1200"/>
            </a:lvl1pPr>
          </a:lstStyle>
          <a:p>
            <a:fld id="{8FFDC33B-1250-6641-B678-2ECA968CC1BD}" type="datetimeFigureOut">
              <a:rPr lang="fi-FI" smtClean="0"/>
              <a:pPr/>
              <a:t>17.4.2025</a:t>
            </a:fld>
            <a:endParaRPr lang="fi-FI"/>
          </a:p>
        </p:txBody>
      </p:sp>
      <p:sp>
        <p:nvSpPr>
          <p:cNvPr id="4" name="Footer Placeholder 3"/>
          <p:cNvSpPr>
            <a:spLocks noGrp="1"/>
          </p:cNvSpPr>
          <p:nvPr>
            <p:ph type="ftr" sz="quarter" idx="2"/>
          </p:nvPr>
        </p:nvSpPr>
        <p:spPr>
          <a:xfrm>
            <a:off x="0" y="9431599"/>
            <a:ext cx="2942220" cy="496491"/>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p:cNvSpPr>
            <a:spLocks noGrp="1"/>
          </p:cNvSpPr>
          <p:nvPr>
            <p:ph type="sldNum" sz="quarter" idx="3"/>
          </p:nvPr>
        </p:nvSpPr>
        <p:spPr>
          <a:xfrm>
            <a:off x="3845947" y="9431599"/>
            <a:ext cx="2942220" cy="496491"/>
          </a:xfrm>
          <a:prstGeom prst="rect">
            <a:avLst/>
          </a:prstGeom>
        </p:spPr>
        <p:txBody>
          <a:bodyPr vert="horz" lIns="91440" tIns="45720" rIns="91440" bIns="45720" rtlCol="0" anchor="b"/>
          <a:lstStyle>
            <a:lvl1pPr algn="r">
              <a:defRPr sz="1200"/>
            </a:lvl1pPr>
          </a:lstStyle>
          <a:p>
            <a:fld id="{57CCD92E-FD73-B548-BEB4-6ED2A321341B}" type="slidenum">
              <a:rPr lang="fi-FI" smtClean="0"/>
              <a:pPr/>
              <a:t>‹#›</a:t>
            </a:fld>
            <a:endParaRPr lang="fi-FI"/>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2220" cy="4964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fi-FI"/>
          </a:p>
        </p:txBody>
      </p:sp>
      <p:sp>
        <p:nvSpPr>
          <p:cNvPr id="3075" name="Rectangle 3"/>
          <p:cNvSpPr>
            <a:spLocks noGrp="1" noChangeArrowheads="1"/>
          </p:cNvSpPr>
          <p:nvPr>
            <p:ph type="dt" idx="1"/>
          </p:nvPr>
        </p:nvSpPr>
        <p:spPr bwMode="auto">
          <a:xfrm>
            <a:off x="3847518" y="0"/>
            <a:ext cx="2942220" cy="4964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fi-FI"/>
          </a:p>
        </p:txBody>
      </p:sp>
      <p:sp>
        <p:nvSpPr>
          <p:cNvPr id="3076" name="Placeholder 4"/>
          <p:cNvSpPr>
            <a:spLocks noGrp="1" noRot="1" noChangeAspect="1" noChangeArrowheads="1" noTextEdit="1"/>
          </p:cNvSpPr>
          <p:nvPr>
            <p:ph type="sldImg" idx="2"/>
          </p:nvPr>
        </p:nvSpPr>
        <p:spPr bwMode="auto">
          <a:xfrm>
            <a:off x="912813" y="744538"/>
            <a:ext cx="4964112" cy="3724275"/>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05299" y="4716661"/>
            <a:ext cx="4979141" cy="44684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3078" name="Rectangle 6"/>
          <p:cNvSpPr>
            <a:spLocks noGrp="1" noChangeArrowheads="1"/>
          </p:cNvSpPr>
          <p:nvPr>
            <p:ph type="ftr" sz="quarter" idx="4"/>
          </p:nvPr>
        </p:nvSpPr>
        <p:spPr bwMode="auto">
          <a:xfrm>
            <a:off x="0" y="9433322"/>
            <a:ext cx="2942220" cy="49649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fi-FI"/>
          </a:p>
        </p:txBody>
      </p:sp>
      <p:sp>
        <p:nvSpPr>
          <p:cNvPr id="3079" name="Rectangle 7"/>
          <p:cNvSpPr>
            <a:spLocks noGrp="1" noChangeArrowheads="1"/>
          </p:cNvSpPr>
          <p:nvPr>
            <p:ph type="sldNum" sz="quarter" idx="5"/>
          </p:nvPr>
        </p:nvSpPr>
        <p:spPr bwMode="auto">
          <a:xfrm>
            <a:off x="3847518" y="9433322"/>
            <a:ext cx="2942220" cy="49649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02F82C52-8344-4C27-9164-4507F694A697}" type="slidenum">
              <a:rPr lang="fi-FI"/>
              <a:pPr/>
              <a:t>‹#›</a:t>
            </a:fld>
            <a:endParaRPr lang="fi-FI"/>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pitchFamily="-12" charset="0"/>
        <a:ea typeface="ＭＳ Ｐゴシック" pitchFamily="-12" charset="-128"/>
        <a:cs typeface="ＭＳ Ｐゴシック" pitchFamily="-12" charset="-128"/>
      </a:defRPr>
    </a:lvl1pPr>
    <a:lvl2pPr marL="457200" algn="l" rtl="0" fontAlgn="base">
      <a:spcBef>
        <a:spcPct val="30000"/>
      </a:spcBef>
      <a:spcAft>
        <a:spcPct val="0"/>
      </a:spcAft>
      <a:defRPr sz="1200" kern="1200">
        <a:solidFill>
          <a:schemeClr val="tx1"/>
        </a:solidFill>
        <a:latin typeface="Arial" pitchFamily="-12" charset="0"/>
        <a:ea typeface="ＭＳ Ｐゴシック" pitchFamily="-12" charset="-128"/>
        <a:cs typeface="+mn-cs"/>
      </a:defRPr>
    </a:lvl2pPr>
    <a:lvl3pPr marL="914400" algn="l" rtl="0" fontAlgn="base">
      <a:spcBef>
        <a:spcPct val="30000"/>
      </a:spcBef>
      <a:spcAft>
        <a:spcPct val="0"/>
      </a:spcAft>
      <a:defRPr sz="1200" kern="1200">
        <a:solidFill>
          <a:schemeClr val="tx1"/>
        </a:solidFill>
        <a:latin typeface="Arial" pitchFamily="-12" charset="0"/>
        <a:ea typeface="ＭＳ Ｐゴシック" pitchFamily="-12" charset="-128"/>
        <a:cs typeface="+mn-cs"/>
      </a:defRPr>
    </a:lvl3pPr>
    <a:lvl4pPr marL="1371600" algn="l" rtl="0" fontAlgn="base">
      <a:spcBef>
        <a:spcPct val="30000"/>
      </a:spcBef>
      <a:spcAft>
        <a:spcPct val="0"/>
      </a:spcAft>
      <a:defRPr sz="1200" kern="1200">
        <a:solidFill>
          <a:schemeClr val="tx1"/>
        </a:solidFill>
        <a:latin typeface="Arial" pitchFamily="-12" charset="0"/>
        <a:ea typeface="ＭＳ Ｐゴシック" pitchFamily="-12" charset="-128"/>
        <a:cs typeface="+mn-cs"/>
      </a:defRPr>
    </a:lvl4pPr>
    <a:lvl5pPr marL="1828800" algn="l" rtl="0" fontAlgn="base">
      <a:spcBef>
        <a:spcPct val="30000"/>
      </a:spcBef>
      <a:spcAft>
        <a:spcPct val="0"/>
      </a:spcAft>
      <a:defRPr sz="1200" kern="1200">
        <a:solidFill>
          <a:schemeClr val="tx1"/>
        </a:solidFill>
        <a:latin typeface="Arial" pitchFamily="-12" charset="0"/>
        <a:ea typeface="ＭＳ Ｐゴシック" pitchFamily="-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2F82C52-8344-4C27-9164-4507F694A697}" type="slidenum">
              <a:rPr lang="fi-FI" smtClean="0"/>
              <a:pPr/>
              <a:t>1</a:t>
            </a:fld>
            <a:endParaRPr lang="fi-FI"/>
          </a:p>
        </p:txBody>
      </p:sp>
    </p:spTree>
    <p:extLst>
      <p:ext uri="{BB962C8B-B14F-4D97-AF65-F5344CB8AC3E}">
        <p14:creationId xmlns:p14="http://schemas.microsoft.com/office/powerpoint/2010/main" val="4253917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2F82C52-8344-4C27-9164-4507F694A697}" type="slidenum">
              <a:rPr lang="fi-FI" smtClean="0"/>
              <a:pPr/>
              <a:t>10</a:t>
            </a:fld>
            <a:endParaRPr lang="fi-FI"/>
          </a:p>
        </p:txBody>
      </p:sp>
    </p:spTree>
    <p:extLst>
      <p:ext uri="{BB962C8B-B14F-4D97-AF65-F5344CB8AC3E}">
        <p14:creationId xmlns:p14="http://schemas.microsoft.com/office/powerpoint/2010/main" val="1417949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2F82C52-8344-4C27-9164-4507F694A697}" type="slidenum">
              <a:rPr lang="fi-FI" smtClean="0"/>
              <a:pPr/>
              <a:t>11</a:t>
            </a:fld>
            <a:endParaRPr lang="fi-FI"/>
          </a:p>
        </p:txBody>
      </p:sp>
    </p:spTree>
    <p:extLst>
      <p:ext uri="{BB962C8B-B14F-4D97-AF65-F5344CB8AC3E}">
        <p14:creationId xmlns:p14="http://schemas.microsoft.com/office/powerpoint/2010/main" val="2575168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2F82C52-8344-4C27-9164-4507F694A697}" type="slidenum">
              <a:rPr lang="fi-FI" smtClean="0"/>
              <a:pPr/>
              <a:t>12</a:t>
            </a:fld>
            <a:endParaRPr lang="fi-FI"/>
          </a:p>
        </p:txBody>
      </p:sp>
    </p:spTree>
    <p:extLst>
      <p:ext uri="{BB962C8B-B14F-4D97-AF65-F5344CB8AC3E}">
        <p14:creationId xmlns:p14="http://schemas.microsoft.com/office/powerpoint/2010/main" val="3582587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TÄSSÄ VOIDAAN SOVELTAA</a:t>
            </a:r>
          </a:p>
        </p:txBody>
      </p:sp>
      <p:sp>
        <p:nvSpPr>
          <p:cNvPr id="4" name="Dian numeron paikkamerkki 3"/>
          <p:cNvSpPr>
            <a:spLocks noGrp="1"/>
          </p:cNvSpPr>
          <p:nvPr>
            <p:ph type="sldNum" sz="quarter" idx="5"/>
          </p:nvPr>
        </p:nvSpPr>
        <p:spPr/>
        <p:txBody>
          <a:bodyPr/>
          <a:lstStyle/>
          <a:p>
            <a:fld id="{02F82C52-8344-4C27-9164-4507F694A697}" type="slidenum">
              <a:rPr lang="fi-FI" smtClean="0"/>
              <a:pPr/>
              <a:t>13</a:t>
            </a:fld>
            <a:endParaRPr lang="fi-FI"/>
          </a:p>
        </p:txBody>
      </p:sp>
    </p:spTree>
    <p:extLst>
      <p:ext uri="{BB962C8B-B14F-4D97-AF65-F5344CB8AC3E}">
        <p14:creationId xmlns:p14="http://schemas.microsoft.com/office/powerpoint/2010/main" val="1391848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28600" indent="-228600">
              <a:buAutoNum type="arabicPeriod"/>
            </a:pPr>
            <a:r>
              <a:rPr lang="fi-FI" dirty="0"/>
              <a:t>Vaikka pääpaino on sujuvan lukutaidon harjoittelulla kohta esitettävillä tekniikoilla, yhtä tärkeää on virittäytyä tarinaan ja uppoutua tekstin maailmaan. Motivaatio ei synny mekaanisesta harjoittelusta, vaan on erittäin tärkeä koittaa löytää kullekin oppilaalle sopivat koukut, joista lukemisen kipinä syttyy. </a:t>
            </a:r>
          </a:p>
          <a:p>
            <a:pPr marL="228600" indent="-228600">
              <a:buAutoNum type="arabicPeriod"/>
            </a:pPr>
            <a:r>
              <a:rPr lang="fi-FI" dirty="0"/>
              <a:t>Muista kehua ja kannustaa oppilasta, kun pidätte taukoja. Hitaille lukijoille puolikkaan oppitunnin lukutuokio on iso rutistus.</a:t>
            </a:r>
          </a:p>
          <a:p>
            <a:endParaRPr lang="fi-FI" dirty="0"/>
          </a:p>
          <a:p>
            <a:endParaRPr lang="fi-FI" dirty="0"/>
          </a:p>
        </p:txBody>
      </p:sp>
      <p:sp>
        <p:nvSpPr>
          <p:cNvPr id="4" name="Dian numeron paikkamerkki 3"/>
          <p:cNvSpPr>
            <a:spLocks noGrp="1"/>
          </p:cNvSpPr>
          <p:nvPr>
            <p:ph type="sldNum" sz="quarter" idx="5"/>
          </p:nvPr>
        </p:nvSpPr>
        <p:spPr/>
        <p:txBody>
          <a:bodyPr/>
          <a:lstStyle/>
          <a:p>
            <a:fld id="{02F82C52-8344-4C27-9164-4507F694A697}" type="slidenum">
              <a:rPr lang="fi-FI" smtClean="0"/>
              <a:pPr/>
              <a:t>16</a:t>
            </a:fld>
            <a:endParaRPr lang="fi-FI"/>
          </a:p>
        </p:txBody>
      </p:sp>
    </p:spTree>
    <p:extLst>
      <p:ext uri="{BB962C8B-B14F-4D97-AF65-F5344CB8AC3E}">
        <p14:creationId xmlns:p14="http://schemas.microsoft.com/office/powerpoint/2010/main" val="1657316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Lapsille</a:t>
            </a:r>
            <a:r>
              <a:rPr lang="fi-FI" baseline="0" dirty="0"/>
              <a:t> toiminta tarjoaa hyötyä ja hupia.</a:t>
            </a:r>
            <a:endParaRPr lang="fi-FI" dirty="0"/>
          </a:p>
        </p:txBody>
      </p:sp>
      <p:sp>
        <p:nvSpPr>
          <p:cNvPr id="4" name="Dian numeron paikkamerkki 3"/>
          <p:cNvSpPr>
            <a:spLocks noGrp="1"/>
          </p:cNvSpPr>
          <p:nvPr>
            <p:ph type="sldNum" sz="quarter" idx="10"/>
          </p:nvPr>
        </p:nvSpPr>
        <p:spPr/>
        <p:txBody>
          <a:bodyPr/>
          <a:lstStyle/>
          <a:p>
            <a:fld id="{02F82C52-8344-4C27-9164-4507F694A697}" type="slidenum">
              <a:rPr lang="fi-FI" smtClean="0"/>
              <a:pPr/>
              <a:t>17</a:t>
            </a:fld>
            <a:endParaRPr lang="fi-FI"/>
          </a:p>
        </p:txBody>
      </p:sp>
    </p:spTree>
    <p:extLst>
      <p:ext uri="{BB962C8B-B14F-4D97-AF65-F5344CB8AC3E}">
        <p14:creationId xmlns:p14="http://schemas.microsoft.com/office/powerpoint/2010/main" val="3141355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11225" y="744538"/>
            <a:ext cx="4967288" cy="3724275"/>
          </a:xfrm>
        </p:spPr>
      </p:sp>
      <p:sp>
        <p:nvSpPr>
          <p:cNvPr id="3" name="Huomautusten paikkamerkki 2"/>
          <p:cNvSpPr>
            <a:spLocks noGrp="1"/>
          </p:cNvSpPr>
          <p:nvPr>
            <p:ph type="body" idx="1"/>
          </p:nvPr>
        </p:nvSpPr>
        <p:spPr/>
        <p:txBody>
          <a:bodyPr/>
          <a:lstStyle/>
          <a:p>
            <a:pPr marL="685800" lvl="1" indent="-228600">
              <a:buAutoNum type="arabicPeriod"/>
            </a:pPr>
            <a:endParaRPr lang="fi-FI" baseline="0" dirty="0"/>
          </a:p>
          <a:p>
            <a:pPr marL="228600" indent="-228600">
              <a:buAutoNum type="arabicPeriod"/>
            </a:pPr>
            <a:r>
              <a:rPr lang="fi-FI" dirty="0"/>
              <a:t>Lukumummit ja –vaarit tarjoavat mahdollisuuden säännölliseen lukemiseen – monikaan niistä, joilla on lukemisen pulmia, eivät lue vapaaehtoisesti.</a:t>
            </a:r>
          </a:p>
          <a:p>
            <a:pPr marL="228600" indent="-228600">
              <a:buAutoNum type="arabicPeriod"/>
            </a:pPr>
            <a:r>
              <a:rPr lang="fi-FI" dirty="0"/>
              <a:t>Lukumummilta ja –vaarilta kuulee, miltä teksti sujuvasti luettuna kuulostaa. Kohta opeteltavat tekniikat ovat tutkimusperustaisia ja perustuvat siihen, että oppilas saa mallin lukemisesta.</a:t>
            </a:r>
          </a:p>
          <a:p>
            <a:pPr marL="228600" indent="-228600">
              <a:buAutoNum type="arabicPeriod"/>
            </a:pPr>
            <a:r>
              <a:rPr lang="fi-FI" dirty="0"/>
              <a:t>Lukumummi ja –vaari tarjoaa korvaamatonta yksilöllistä huomiota ja kannustavaa tukea, jota ei välttämättä oppilas saa muualta.</a:t>
            </a:r>
          </a:p>
          <a:p>
            <a:pPr marL="228600" indent="-228600">
              <a:buAutoNum type="arabicPeriod"/>
            </a:pPr>
            <a:r>
              <a:rPr lang="fi-FI" dirty="0"/>
              <a:t>Lukemisesta tulee jaettu kokemus, josta riittää keskusteltavaa. Motivaatio tarinaan syttyy, kun on toinen, kenen kanssa jakaa oivalluksia.</a:t>
            </a:r>
          </a:p>
          <a:p>
            <a:pPr marL="228600" indent="-228600">
              <a:buAutoNum type="arabicPeriod"/>
            </a:pPr>
            <a:endParaRPr lang="fi-FI" dirty="0"/>
          </a:p>
          <a:p>
            <a:pPr marL="0" indent="0">
              <a:buNone/>
            </a:pPr>
            <a:r>
              <a:rPr lang="fi-FI" dirty="0"/>
              <a:t>Nämä asiat tutkimustenkin mukaan edistävät lukutaitoa.</a:t>
            </a:r>
          </a:p>
          <a:p>
            <a:pPr marL="685800" lvl="1" indent="-228600">
              <a:buAutoNum type="arabicPeriod"/>
            </a:pPr>
            <a:endParaRPr lang="fi-FI" dirty="0"/>
          </a:p>
        </p:txBody>
      </p:sp>
      <p:sp>
        <p:nvSpPr>
          <p:cNvPr id="4" name="Dian numeron paikkamerkki 3"/>
          <p:cNvSpPr>
            <a:spLocks noGrp="1"/>
          </p:cNvSpPr>
          <p:nvPr>
            <p:ph type="sldNum" sz="quarter" idx="10"/>
          </p:nvPr>
        </p:nvSpPr>
        <p:spPr/>
        <p:txBody>
          <a:bodyPr/>
          <a:lstStyle/>
          <a:p>
            <a:fld id="{02F82C52-8344-4C27-9164-4507F694A697}" type="slidenum">
              <a:rPr lang="fi-FI" smtClean="0"/>
              <a:pPr/>
              <a:t>18</a:t>
            </a:fld>
            <a:endParaRPr lang="fi-FI"/>
          </a:p>
        </p:txBody>
      </p:sp>
    </p:spTree>
    <p:extLst>
      <p:ext uri="{BB962C8B-B14F-4D97-AF65-F5344CB8AC3E}">
        <p14:creationId xmlns:p14="http://schemas.microsoft.com/office/powerpoint/2010/main" val="1630716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2F82C52-8344-4C27-9164-4507F694A697}" type="slidenum">
              <a:rPr lang="fi-FI" smtClean="0"/>
              <a:pPr/>
              <a:t>19</a:t>
            </a:fld>
            <a:endParaRPr lang="fi-FI"/>
          </a:p>
        </p:txBody>
      </p:sp>
    </p:spTree>
    <p:extLst>
      <p:ext uri="{BB962C8B-B14F-4D97-AF65-F5344CB8AC3E}">
        <p14:creationId xmlns:p14="http://schemas.microsoft.com/office/powerpoint/2010/main" val="4029129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kumimoji="0" lang="fi-FI" sz="1200" b="0" i="0" u="none" strike="noStrike" kern="1200" cap="none" spc="0" normalizeH="0" baseline="0" noProof="0" dirty="0">
                <a:ln>
                  <a:noFill/>
                </a:ln>
                <a:solidFill>
                  <a:prstClr val="black"/>
                </a:solidFill>
                <a:effectLst/>
                <a:uLnTx/>
                <a:uFillTx/>
                <a:latin typeface="Calibri"/>
                <a:ea typeface="ＭＳ Ｐゴシック" pitchFamily="-12" charset="-128"/>
                <a:cs typeface="ＭＳ Ｐゴシック" pitchFamily="-12" charset="-128"/>
              </a:rPr>
              <a:t>Sormella seuraaminen on tärkeää, koska siten Lukumummi tai -vaari tietää, että oppilas lukee myös silloin, kun mummi tai vaari on äänessä. Näin oppilas lukee koko lukutuokion: joko itse ääneen tai äänettä, kun on mummin tai vaarin vuoro lukea. Ääneen lukemisen kuuntelu on arvokasta, mutta tässä toiminnassa haluamme auttaa niitä oppilaita, joille lukeminen on hankalaa. Sujuvaksi lukijaksi oppii vain lukemalla itse paljon, siksi lukutuokio käytetään lukemiseen.</a:t>
            </a:r>
            <a:endParaRPr lang="fi-FI" sz="1100" kern="1200" dirty="0">
              <a:solidFill>
                <a:srgbClr val="B43A71"/>
              </a:solidFill>
              <a:latin typeface="Arial" pitchFamily="-12" charset="0"/>
              <a:ea typeface="ＭＳ Ｐゴシック" pitchFamily="-12" charset="-128"/>
              <a:cs typeface="Abel"/>
            </a:endParaRPr>
          </a:p>
          <a:p>
            <a:pPr marL="228600" indent="-228600">
              <a:buAutoNum type="arabicPeriod"/>
            </a:pPr>
            <a:endParaRPr lang="fi-FI" dirty="0"/>
          </a:p>
        </p:txBody>
      </p:sp>
      <p:sp>
        <p:nvSpPr>
          <p:cNvPr id="4" name="Dian numeron paikkamerkki 3"/>
          <p:cNvSpPr>
            <a:spLocks noGrp="1"/>
          </p:cNvSpPr>
          <p:nvPr>
            <p:ph type="sldNum" sz="quarter" idx="10"/>
          </p:nvPr>
        </p:nvSpPr>
        <p:spPr/>
        <p:txBody>
          <a:bodyPr/>
          <a:lstStyle/>
          <a:p>
            <a:fld id="{02F82C52-8344-4C27-9164-4507F694A697}" type="slidenum">
              <a:rPr lang="fi-FI" smtClean="0"/>
              <a:pPr/>
              <a:t>21</a:t>
            </a:fld>
            <a:endParaRPr lang="fi-FI"/>
          </a:p>
        </p:txBody>
      </p:sp>
    </p:spTree>
    <p:extLst>
      <p:ext uri="{BB962C8B-B14F-4D97-AF65-F5344CB8AC3E}">
        <p14:creationId xmlns:p14="http://schemas.microsoft.com/office/powerpoint/2010/main" val="1966619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28600" indent="-228600">
              <a:buAutoNum type="arabicPeriod"/>
            </a:pPr>
            <a:r>
              <a:rPr lang="fi-FI" dirty="0"/>
              <a:t>Vuoron pituus voi olla muutakin kuin lause (esim. kappale). </a:t>
            </a:r>
          </a:p>
        </p:txBody>
      </p:sp>
      <p:sp>
        <p:nvSpPr>
          <p:cNvPr id="4" name="Dian numeron paikkamerkki 3"/>
          <p:cNvSpPr>
            <a:spLocks noGrp="1"/>
          </p:cNvSpPr>
          <p:nvPr>
            <p:ph type="sldNum" sz="quarter" idx="10"/>
          </p:nvPr>
        </p:nvSpPr>
        <p:spPr/>
        <p:txBody>
          <a:bodyPr/>
          <a:lstStyle/>
          <a:p>
            <a:fld id="{02F82C52-8344-4C27-9164-4507F694A697}" type="slidenum">
              <a:rPr lang="fi-FI" smtClean="0"/>
              <a:pPr/>
              <a:t>22</a:t>
            </a:fld>
            <a:endParaRPr lang="fi-FI"/>
          </a:p>
        </p:txBody>
      </p:sp>
    </p:spTree>
    <p:extLst>
      <p:ext uri="{BB962C8B-B14F-4D97-AF65-F5344CB8AC3E}">
        <p14:creationId xmlns:p14="http://schemas.microsoft.com/office/powerpoint/2010/main" val="1015753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2F82C52-8344-4C27-9164-4507F694A697}" type="slidenum">
              <a:rPr lang="fi-FI" smtClean="0"/>
              <a:pPr/>
              <a:t>2</a:t>
            </a:fld>
            <a:endParaRPr lang="fi-FI"/>
          </a:p>
        </p:txBody>
      </p:sp>
    </p:spTree>
    <p:extLst>
      <p:ext uri="{BB962C8B-B14F-4D97-AF65-F5344CB8AC3E}">
        <p14:creationId xmlns:p14="http://schemas.microsoft.com/office/powerpoint/2010/main" val="4127912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28600" indent="-228600">
              <a:buAutoNum type="arabicPeriod"/>
            </a:pPr>
            <a:endParaRPr lang="fi-FI" dirty="0"/>
          </a:p>
        </p:txBody>
      </p:sp>
      <p:sp>
        <p:nvSpPr>
          <p:cNvPr id="4" name="Dian numeron paikkamerkki 3"/>
          <p:cNvSpPr>
            <a:spLocks noGrp="1"/>
          </p:cNvSpPr>
          <p:nvPr>
            <p:ph type="sldNum" sz="quarter" idx="10"/>
          </p:nvPr>
        </p:nvSpPr>
        <p:spPr/>
        <p:txBody>
          <a:bodyPr/>
          <a:lstStyle/>
          <a:p>
            <a:fld id="{02F82C52-8344-4C27-9164-4507F694A697}" type="slidenum">
              <a:rPr lang="fi-FI" smtClean="0"/>
              <a:pPr/>
              <a:t>23</a:t>
            </a:fld>
            <a:endParaRPr lang="fi-FI"/>
          </a:p>
        </p:txBody>
      </p:sp>
    </p:spTree>
    <p:extLst>
      <p:ext uri="{BB962C8B-B14F-4D97-AF65-F5344CB8AC3E}">
        <p14:creationId xmlns:p14="http://schemas.microsoft.com/office/powerpoint/2010/main" val="665257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2F82C52-8344-4C27-9164-4507F694A697}" type="slidenum">
              <a:rPr lang="fi-FI" smtClean="0"/>
              <a:pPr/>
              <a:t>24</a:t>
            </a:fld>
            <a:endParaRPr lang="fi-FI"/>
          </a:p>
        </p:txBody>
      </p:sp>
    </p:spTree>
    <p:extLst>
      <p:ext uri="{BB962C8B-B14F-4D97-AF65-F5344CB8AC3E}">
        <p14:creationId xmlns:p14="http://schemas.microsoft.com/office/powerpoint/2010/main" val="562806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2F82C52-8344-4C27-9164-4507F694A697}" type="slidenum">
              <a:rPr lang="fi-FI" smtClean="0"/>
              <a:pPr/>
              <a:t>25</a:t>
            </a:fld>
            <a:endParaRPr lang="fi-FI"/>
          </a:p>
        </p:txBody>
      </p:sp>
    </p:spTree>
    <p:extLst>
      <p:ext uri="{BB962C8B-B14F-4D97-AF65-F5344CB8AC3E}">
        <p14:creationId xmlns:p14="http://schemas.microsoft.com/office/powerpoint/2010/main" val="979971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i-FI" sz="1200" dirty="0">
                <a:solidFill>
                  <a:srgbClr val="000000"/>
                </a:solidFill>
                <a:ea typeface="ＭＳ Ｐゴシック" charset="-128"/>
                <a:cs typeface="Abel"/>
              </a:rPr>
              <a:t>Sovi, miten tapaatte opettajan kanssa koululla. On tärkeää, että tapaatte aina joko ennen tai jälkeen lukutuokion. Muista kertoa koordinaattorille, jos tämä ei toteudu!</a:t>
            </a:r>
          </a:p>
          <a:p>
            <a:endParaRPr lang="fi-FI" dirty="0"/>
          </a:p>
        </p:txBody>
      </p:sp>
      <p:sp>
        <p:nvSpPr>
          <p:cNvPr id="4" name="Dian numeron paikkamerkki 3"/>
          <p:cNvSpPr>
            <a:spLocks noGrp="1"/>
          </p:cNvSpPr>
          <p:nvPr>
            <p:ph type="sldNum" sz="quarter" idx="5"/>
          </p:nvPr>
        </p:nvSpPr>
        <p:spPr/>
        <p:txBody>
          <a:bodyPr/>
          <a:lstStyle/>
          <a:p>
            <a:fld id="{02F82C52-8344-4C27-9164-4507F694A697}" type="slidenum">
              <a:rPr lang="fi-FI" smtClean="0"/>
              <a:pPr/>
              <a:t>26</a:t>
            </a:fld>
            <a:endParaRPr lang="fi-FI"/>
          </a:p>
        </p:txBody>
      </p:sp>
    </p:spTree>
    <p:extLst>
      <p:ext uri="{BB962C8B-B14F-4D97-AF65-F5344CB8AC3E}">
        <p14:creationId xmlns:p14="http://schemas.microsoft.com/office/powerpoint/2010/main" val="1029487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14308" indent="-214308">
              <a:lnSpc>
                <a:spcPct val="100000"/>
              </a:lnSpc>
              <a:spcAft>
                <a:spcPts val="1200"/>
              </a:spcAft>
              <a:buFont typeface="Arial"/>
              <a:buChar char="•"/>
            </a:pPr>
            <a:r>
              <a:rPr lang="fi-FI" sz="1200" dirty="0">
                <a:latin typeface="Abel"/>
                <a:ea typeface="ＭＳ Ｐゴシック" charset="-128"/>
                <a:cs typeface="Abel"/>
              </a:rPr>
              <a:t>Jokaiselle oppilaalle on varattu oma kirjanmerkki.</a:t>
            </a:r>
          </a:p>
          <a:p>
            <a:pPr marL="214308" indent="-214308">
              <a:lnSpc>
                <a:spcPct val="100000"/>
              </a:lnSpc>
              <a:spcAft>
                <a:spcPts val="1200"/>
              </a:spcAft>
              <a:buFont typeface="Arial"/>
              <a:buChar char="•"/>
            </a:pPr>
            <a:r>
              <a:rPr lang="fi-FI" sz="1200" dirty="0">
                <a:latin typeface="Abel"/>
                <a:ea typeface="ＭＳ Ｐゴシック" charset="-128"/>
                <a:cs typeface="Abel"/>
              </a:rPr>
              <a:t>Jokaisesta lukutuokiosta saa tarran tarrapassiin (tarroja on varattu 12 kpl / oppilas).</a:t>
            </a:r>
          </a:p>
          <a:p>
            <a:pPr marL="214308" marR="0" lvl="0" indent="-214308" algn="l" defTabSz="914400" rtl="0" eaLnBrk="1" fontAlgn="base" latinLnBrk="0" hangingPunct="1">
              <a:lnSpc>
                <a:spcPct val="100000"/>
              </a:lnSpc>
              <a:spcBef>
                <a:spcPct val="30000"/>
              </a:spcBef>
              <a:spcAft>
                <a:spcPts val="1200"/>
              </a:spcAft>
              <a:buClrTx/>
              <a:buSzTx/>
              <a:buFont typeface="Arial"/>
              <a:buChar char="•"/>
              <a:tabLst/>
              <a:defRPr/>
            </a:pPr>
            <a:r>
              <a:rPr lang="en-US" sz="1200" dirty="0" err="1">
                <a:latin typeface="Abel"/>
                <a:ea typeface="ＭＳ Ｐゴシック" charset="-128"/>
                <a:cs typeface="Abel"/>
              </a:rPr>
              <a:t>Lukudiplomi</a:t>
            </a:r>
            <a:r>
              <a:rPr lang="en-US" sz="1200" dirty="0">
                <a:latin typeface="Abel"/>
                <a:ea typeface="ＭＳ Ｐゴシック" charset="-128"/>
                <a:cs typeface="Abel"/>
              </a:rPr>
              <a:t> </a:t>
            </a:r>
            <a:r>
              <a:rPr lang="en-US" sz="1200" dirty="0" err="1">
                <a:latin typeface="Abel"/>
                <a:ea typeface="ＭＳ Ｐゴシック" charset="-128"/>
                <a:cs typeface="Abel"/>
              </a:rPr>
              <a:t>annetaan</a:t>
            </a:r>
            <a:r>
              <a:rPr lang="en-US" sz="1200" dirty="0">
                <a:latin typeface="Abel"/>
                <a:ea typeface="ＭＳ Ｐゴシック" charset="-128"/>
                <a:cs typeface="Abel"/>
              </a:rPr>
              <a:t> </a:t>
            </a:r>
            <a:r>
              <a:rPr lang="en-US" sz="1200" dirty="0" err="1">
                <a:latin typeface="Abel"/>
                <a:ea typeface="ＭＳ Ｐゴシック" charset="-128"/>
                <a:cs typeface="Abel"/>
              </a:rPr>
              <a:t>oppilaalle</a:t>
            </a:r>
            <a:r>
              <a:rPr lang="en-US" sz="1200" dirty="0">
                <a:latin typeface="Abel"/>
                <a:ea typeface="ＭＳ Ｐゴシック" charset="-128"/>
                <a:cs typeface="Abel"/>
              </a:rPr>
              <a:t> </a:t>
            </a:r>
            <a:r>
              <a:rPr lang="en-US" sz="1200" dirty="0" err="1">
                <a:latin typeface="Abel"/>
                <a:ea typeface="ＭＳ Ｐゴシック" charset="-128"/>
                <a:cs typeface="Abel"/>
              </a:rPr>
              <a:t>esim</a:t>
            </a:r>
            <a:r>
              <a:rPr lang="en-US" sz="1200" dirty="0">
                <a:latin typeface="Abel"/>
                <a:ea typeface="ＭＳ Ｐゴシック" charset="-128"/>
                <a:cs typeface="Abel"/>
              </a:rPr>
              <a:t>. </a:t>
            </a:r>
            <a:r>
              <a:rPr lang="en-US" sz="1200" dirty="0" err="1">
                <a:latin typeface="Abel"/>
                <a:ea typeface="ＭＳ Ｐゴシック" charset="-128"/>
                <a:cs typeface="Abel"/>
              </a:rPr>
              <a:t>syys</a:t>
            </a:r>
            <a:r>
              <a:rPr lang="en-US" sz="1200" dirty="0">
                <a:latin typeface="Abel"/>
                <a:ea typeface="ＭＳ Ｐゴシック" charset="-128"/>
                <a:cs typeface="Abel"/>
              </a:rPr>
              <a:t>- tai </a:t>
            </a:r>
            <a:r>
              <a:rPr lang="en-US" sz="1200" dirty="0" err="1">
                <a:latin typeface="Abel"/>
                <a:ea typeface="ＭＳ Ｐゴシック" charset="-128"/>
                <a:cs typeface="Abel"/>
              </a:rPr>
              <a:t>kevätlukukauden</a:t>
            </a:r>
            <a:r>
              <a:rPr lang="en-US" sz="1200" dirty="0">
                <a:latin typeface="Abel"/>
                <a:ea typeface="ＭＳ Ｐゴシック" charset="-128"/>
                <a:cs typeface="Abel"/>
              </a:rPr>
              <a:t> </a:t>
            </a:r>
            <a:r>
              <a:rPr lang="en-US" sz="1200" dirty="0" err="1">
                <a:latin typeface="Abel"/>
                <a:ea typeface="ＭＳ Ｐゴシック" charset="-128"/>
                <a:cs typeface="Abel"/>
              </a:rPr>
              <a:t>päätteeksi</a:t>
            </a:r>
            <a:r>
              <a:rPr lang="en-US" sz="1200" dirty="0">
                <a:latin typeface="Abel"/>
                <a:ea typeface="ＭＳ Ｐゴシック" charset="-128"/>
                <a:cs typeface="Abel"/>
              </a:rPr>
              <a:t>. </a:t>
            </a:r>
            <a:endParaRPr lang="fi-FI" sz="1200" dirty="0">
              <a:latin typeface="Abel"/>
              <a:ea typeface="ＭＳ Ｐゴシック" charset="-128"/>
              <a:cs typeface="Abel"/>
            </a:endParaRPr>
          </a:p>
          <a:p>
            <a:pPr marL="214308" indent="-214308">
              <a:lnSpc>
                <a:spcPct val="100000"/>
              </a:lnSpc>
              <a:spcAft>
                <a:spcPts val="1200"/>
              </a:spcAft>
              <a:buFont typeface="Arial"/>
              <a:buChar char="•"/>
            </a:pPr>
            <a:r>
              <a:rPr lang="fi-FI" sz="1200" dirty="0">
                <a:latin typeface="Abel"/>
                <a:ea typeface="ＭＳ Ｐゴシック" charset="-128"/>
                <a:cs typeface="Abel"/>
              </a:rPr>
              <a:t>Mummille tai vaarille on myös oma kirjanmerkki.</a:t>
            </a:r>
          </a:p>
          <a:p>
            <a:pPr marL="214308" indent="-214308">
              <a:lnSpc>
                <a:spcPct val="100000"/>
              </a:lnSpc>
              <a:spcAft>
                <a:spcPts val="1200"/>
              </a:spcAft>
              <a:buFont typeface="Arial"/>
              <a:buChar char="•"/>
            </a:pPr>
            <a:r>
              <a:rPr lang="fi-FI" sz="1200" dirty="0">
                <a:latin typeface="Abel"/>
                <a:ea typeface="ＭＳ Ｐゴシック" charset="-128"/>
                <a:cs typeface="Abel"/>
              </a:rPr>
              <a:t>Muista pitää omaa nimikylttiä esillä koulussa – se on koulun henkilökunnalle merkki, että olet perehdytyksen ja vakuutuksen saanut aito Lukumummi tai Lukuvaari.</a:t>
            </a:r>
            <a:endParaRPr lang="en-US" sz="1200" dirty="0">
              <a:latin typeface="Abel"/>
              <a:ea typeface="ＭＳ Ｐゴシック" charset="-128"/>
              <a:cs typeface="Abel"/>
            </a:endParaRPr>
          </a:p>
          <a:p>
            <a:pPr marL="214308" indent="-214308">
              <a:buFont typeface="Arial"/>
              <a:buChar char="•"/>
            </a:pPr>
            <a:endParaRPr lang="en-US" sz="1100" dirty="0">
              <a:latin typeface="Abel"/>
              <a:ea typeface="ＭＳ Ｐゴシック" charset="-128"/>
              <a:cs typeface="Abel"/>
            </a:endParaRPr>
          </a:p>
          <a:p>
            <a:endParaRPr lang="fi-FI" dirty="0"/>
          </a:p>
        </p:txBody>
      </p:sp>
      <p:sp>
        <p:nvSpPr>
          <p:cNvPr id="4" name="Dian numeron paikkamerkki 3"/>
          <p:cNvSpPr>
            <a:spLocks noGrp="1"/>
          </p:cNvSpPr>
          <p:nvPr>
            <p:ph type="sldNum" sz="quarter" idx="5"/>
          </p:nvPr>
        </p:nvSpPr>
        <p:spPr/>
        <p:txBody>
          <a:bodyPr/>
          <a:lstStyle/>
          <a:p>
            <a:fld id="{02F82C52-8344-4C27-9164-4507F694A697}" type="slidenum">
              <a:rPr lang="fi-FI" smtClean="0"/>
              <a:pPr/>
              <a:t>27</a:t>
            </a:fld>
            <a:endParaRPr lang="fi-FI"/>
          </a:p>
        </p:txBody>
      </p:sp>
    </p:spTree>
    <p:extLst>
      <p:ext uri="{BB962C8B-B14F-4D97-AF65-F5344CB8AC3E}">
        <p14:creationId xmlns:p14="http://schemas.microsoft.com/office/powerpoint/2010/main" val="1411152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2F82C52-8344-4C27-9164-4507F694A697}" type="slidenum">
              <a:rPr lang="fi-FI" smtClean="0"/>
              <a:pPr/>
              <a:t>28</a:t>
            </a:fld>
            <a:endParaRPr lang="fi-FI"/>
          </a:p>
        </p:txBody>
      </p:sp>
    </p:spTree>
    <p:extLst>
      <p:ext uri="{BB962C8B-B14F-4D97-AF65-F5344CB8AC3E}">
        <p14:creationId xmlns:p14="http://schemas.microsoft.com/office/powerpoint/2010/main" val="2247485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2F82C52-8344-4C27-9164-4507F694A697}" type="slidenum">
              <a:rPr lang="fi-FI" smtClean="0"/>
              <a:pPr/>
              <a:t>29</a:t>
            </a:fld>
            <a:endParaRPr lang="fi-FI"/>
          </a:p>
        </p:txBody>
      </p:sp>
    </p:spTree>
    <p:extLst>
      <p:ext uri="{BB962C8B-B14F-4D97-AF65-F5344CB8AC3E}">
        <p14:creationId xmlns:p14="http://schemas.microsoft.com/office/powerpoint/2010/main" val="2344836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02F82C52-8344-4C27-9164-4507F694A697}" type="slidenum">
              <a:rPr lang="fi-FI" smtClean="0"/>
              <a:pPr/>
              <a:t>30</a:t>
            </a:fld>
            <a:endParaRPr lang="fi-FI"/>
          </a:p>
        </p:txBody>
      </p:sp>
    </p:spTree>
    <p:extLst>
      <p:ext uri="{BB962C8B-B14F-4D97-AF65-F5344CB8AC3E}">
        <p14:creationId xmlns:p14="http://schemas.microsoft.com/office/powerpoint/2010/main" val="12952856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02F82C52-8344-4C27-9164-4507F694A697}" type="slidenum">
              <a:rPr lang="fi-FI" smtClean="0"/>
              <a:pPr/>
              <a:t>31</a:t>
            </a:fld>
            <a:endParaRPr lang="fi-FI"/>
          </a:p>
        </p:txBody>
      </p:sp>
    </p:spTree>
    <p:extLst>
      <p:ext uri="{BB962C8B-B14F-4D97-AF65-F5344CB8AC3E}">
        <p14:creationId xmlns:p14="http://schemas.microsoft.com/office/powerpoint/2010/main" val="258146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ESITTELE UUDET NETTISIVUT</a:t>
            </a:r>
          </a:p>
        </p:txBody>
      </p:sp>
      <p:sp>
        <p:nvSpPr>
          <p:cNvPr id="4" name="Dian numeron paikkamerkki 3"/>
          <p:cNvSpPr>
            <a:spLocks noGrp="1"/>
          </p:cNvSpPr>
          <p:nvPr>
            <p:ph type="sldNum" sz="quarter" idx="5"/>
          </p:nvPr>
        </p:nvSpPr>
        <p:spPr/>
        <p:txBody>
          <a:bodyPr/>
          <a:lstStyle/>
          <a:p>
            <a:fld id="{02F82C52-8344-4C27-9164-4507F694A697}" type="slidenum">
              <a:rPr lang="fi-FI" smtClean="0"/>
              <a:pPr/>
              <a:t>32</a:t>
            </a:fld>
            <a:endParaRPr lang="fi-FI"/>
          </a:p>
        </p:txBody>
      </p:sp>
    </p:spTree>
    <p:extLst>
      <p:ext uri="{BB962C8B-B14F-4D97-AF65-F5344CB8AC3E}">
        <p14:creationId xmlns:p14="http://schemas.microsoft.com/office/powerpoint/2010/main" val="3810130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2F82C52-8344-4C27-9164-4507F694A697}" type="slidenum">
              <a:rPr lang="fi-FI" smtClean="0"/>
              <a:pPr/>
              <a:t>3</a:t>
            </a:fld>
            <a:endParaRPr lang="fi-FI"/>
          </a:p>
        </p:txBody>
      </p:sp>
    </p:spTree>
    <p:extLst>
      <p:ext uri="{BB962C8B-B14F-4D97-AF65-F5344CB8AC3E}">
        <p14:creationId xmlns:p14="http://schemas.microsoft.com/office/powerpoint/2010/main" val="2258710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2F82C52-8344-4C27-9164-4507F694A697}" type="slidenum">
              <a:rPr lang="fi-FI" smtClean="0"/>
              <a:pPr/>
              <a:t>34</a:t>
            </a:fld>
            <a:endParaRPr lang="fi-FI"/>
          </a:p>
        </p:txBody>
      </p:sp>
    </p:spTree>
    <p:extLst>
      <p:ext uri="{BB962C8B-B14F-4D97-AF65-F5344CB8AC3E}">
        <p14:creationId xmlns:p14="http://schemas.microsoft.com/office/powerpoint/2010/main" val="2367575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2F82C52-8344-4C27-9164-4507F694A697}" type="slidenum">
              <a:rPr lang="fi-FI" smtClean="0"/>
              <a:pPr/>
              <a:t>35</a:t>
            </a:fld>
            <a:endParaRPr lang="fi-FI"/>
          </a:p>
        </p:txBody>
      </p:sp>
    </p:spTree>
    <p:extLst>
      <p:ext uri="{BB962C8B-B14F-4D97-AF65-F5344CB8AC3E}">
        <p14:creationId xmlns:p14="http://schemas.microsoft.com/office/powerpoint/2010/main" val="40193794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2F82C52-8344-4C27-9164-4507F694A697}" type="slidenum">
              <a:rPr lang="fi-FI" smtClean="0"/>
              <a:pPr/>
              <a:t>36</a:t>
            </a:fld>
            <a:endParaRPr lang="fi-FI"/>
          </a:p>
        </p:txBody>
      </p:sp>
    </p:spTree>
    <p:extLst>
      <p:ext uri="{BB962C8B-B14F-4D97-AF65-F5344CB8AC3E}">
        <p14:creationId xmlns:p14="http://schemas.microsoft.com/office/powerpoint/2010/main" val="3098792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2F82C52-8344-4C27-9164-4507F694A697}" type="slidenum">
              <a:rPr lang="fi-FI" smtClean="0"/>
              <a:pPr/>
              <a:t>38</a:t>
            </a:fld>
            <a:endParaRPr lang="fi-FI"/>
          </a:p>
        </p:txBody>
      </p:sp>
    </p:spTree>
    <p:extLst>
      <p:ext uri="{BB962C8B-B14F-4D97-AF65-F5344CB8AC3E}">
        <p14:creationId xmlns:p14="http://schemas.microsoft.com/office/powerpoint/2010/main" val="1243853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Toimintaa</a:t>
            </a:r>
            <a:r>
              <a:rPr lang="en-US" baseline="0" dirty="0"/>
              <a:t> on </a:t>
            </a:r>
            <a:r>
              <a:rPr lang="en-US" baseline="0" dirty="0" err="1"/>
              <a:t>kehitetty</a:t>
            </a:r>
            <a:r>
              <a:rPr lang="en-US" baseline="0" dirty="0"/>
              <a:t> </a:t>
            </a:r>
            <a:r>
              <a:rPr lang="en-US" baseline="0" dirty="0" err="1"/>
              <a:t>vuodesta</a:t>
            </a:r>
            <a:r>
              <a:rPr lang="en-US" baseline="0" dirty="0"/>
              <a:t> 2012 </a:t>
            </a:r>
            <a:r>
              <a:rPr lang="en-US" baseline="0" dirty="0" err="1"/>
              <a:t>alkaen</a:t>
            </a:r>
            <a:r>
              <a:rPr lang="en-US" baseline="0" dirty="0"/>
              <a:t> </a:t>
            </a:r>
            <a:r>
              <a:rPr lang="en-US" baseline="0" dirty="0" err="1"/>
              <a:t>STEA:n</a:t>
            </a:r>
            <a:r>
              <a:rPr lang="en-US" baseline="0" dirty="0"/>
              <a:t> (</a:t>
            </a:r>
            <a:r>
              <a:rPr lang="en-US" baseline="0" dirty="0" err="1"/>
              <a:t>entinen</a:t>
            </a:r>
            <a:r>
              <a:rPr lang="en-US" baseline="0" dirty="0"/>
              <a:t> RAY) </a:t>
            </a:r>
            <a:r>
              <a:rPr lang="en-US" baseline="0" dirty="0" err="1"/>
              <a:t>tuella</a:t>
            </a:r>
            <a:r>
              <a:rPr lang="en-US" baseline="0" dirty="0"/>
              <a:t>. MLL </a:t>
            </a:r>
            <a:r>
              <a:rPr lang="en-US" baseline="0" dirty="0" err="1"/>
              <a:t>Järvi-Suomen</a:t>
            </a:r>
            <a:r>
              <a:rPr lang="en-US" baseline="0" dirty="0"/>
              <a:t> </a:t>
            </a:r>
            <a:r>
              <a:rPr lang="en-US" baseline="0" dirty="0" err="1"/>
              <a:t>pirii</a:t>
            </a:r>
            <a:r>
              <a:rPr lang="en-US" baseline="0" dirty="0"/>
              <a:t> ja NMI </a:t>
            </a:r>
            <a:r>
              <a:rPr lang="en-US" baseline="0" dirty="0" err="1"/>
              <a:t>aloittivat</a:t>
            </a:r>
            <a:r>
              <a:rPr lang="en-US" baseline="0" dirty="0"/>
              <a:t> </a:t>
            </a:r>
            <a:r>
              <a:rPr lang="en-US" baseline="0" dirty="0" err="1"/>
              <a:t>toiminnan</a:t>
            </a:r>
            <a:r>
              <a:rPr lang="en-US" baseline="0" dirty="0"/>
              <a:t> </a:t>
            </a:r>
            <a:r>
              <a:rPr lang="en-US" baseline="0" dirty="0" err="1"/>
              <a:t>Jyväskylässä</a:t>
            </a:r>
            <a:r>
              <a:rPr lang="en-US" baseline="0" dirty="0"/>
              <a:t> </a:t>
            </a:r>
            <a:r>
              <a:rPr lang="en-US" baseline="0" dirty="0" err="1"/>
              <a:t>ensin</a:t>
            </a:r>
            <a:r>
              <a:rPr lang="en-US" baseline="0" dirty="0"/>
              <a:t> 3 </a:t>
            </a:r>
            <a:r>
              <a:rPr lang="en-US" baseline="0" dirty="0" err="1"/>
              <a:t>mummin</a:t>
            </a:r>
            <a:r>
              <a:rPr lang="en-US" baseline="0" dirty="0"/>
              <a:t> </a:t>
            </a:r>
            <a:r>
              <a:rPr lang="en-US" baseline="0" dirty="0" err="1"/>
              <a:t>kanssa</a:t>
            </a:r>
            <a:r>
              <a:rPr lang="en-US" baseline="0" dirty="0"/>
              <a:t>, </a:t>
            </a:r>
            <a:r>
              <a:rPr lang="en-US" baseline="0" dirty="0" err="1"/>
              <a:t>sitten</a:t>
            </a:r>
            <a:r>
              <a:rPr lang="en-US" baseline="0" dirty="0"/>
              <a:t> </a:t>
            </a:r>
            <a:r>
              <a:rPr lang="en-US" baseline="0" dirty="0" err="1"/>
              <a:t>siitä</a:t>
            </a:r>
            <a:r>
              <a:rPr lang="en-US" baseline="0" dirty="0"/>
              <a:t> </a:t>
            </a:r>
            <a:r>
              <a:rPr lang="en-US" baseline="0" dirty="0" err="1"/>
              <a:t>lumipalloefektin</a:t>
            </a:r>
            <a:r>
              <a:rPr lang="en-US" baseline="0" dirty="0"/>
              <a:t> </a:t>
            </a:r>
            <a:r>
              <a:rPr lang="en-US" baseline="0" dirty="0" err="1"/>
              <a:t>lailla</a:t>
            </a:r>
            <a:r>
              <a:rPr lang="en-US" baseline="0" dirty="0"/>
              <a:t> </a:t>
            </a:r>
            <a:r>
              <a:rPr lang="en-US" baseline="0" dirty="0" err="1"/>
              <a:t>toiminta</a:t>
            </a:r>
            <a:r>
              <a:rPr lang="en-US" baseline="0" dirty="0"/>
              <a:t> on </a:t>
            </a:r>
            <a:r>
              <a:rPr lang="en-US" baseline="0" dirty="0" err="1"/>
              <a:t>laajentunut</a:t>
            </a:r>
            <a:r>
              <a:rPr lang="en-US" baseline="0" dirty="0"/>
              <a:t> </a:t>
            </a:r>
            <a:r>
              <a:rPr lang="en-US" baseline="0" dirty="0" err="1"/>
              <a:t>koko</a:t>
            </a:r>
            <a:r>
              <a:rPr lang="en-US" baseline="0" dirty="0"/>
              <a:t> </a:t>
            </a:r>
            <a:r>
              <a:rPr lang="en-US" baseline="0" dirty="0" err="1"/>
              <a:t>Suomeen</a:t>
            </a:r>
            <a:r>
              <a:rPr lang="en-US" baseline="0" dirty="0"/>
              <a:t>.</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fi-FI" b="1" dirty="0"/>
              <a:t>Paikallinen koordinointi: </a:t>
            </a:r>
            <a:r>
              <a:rPr lang="fi-FI" sz="1200" b="1" dirty="0">
                <a:cs typeface="Abel"/>
              </a:rPr>
              <a:t>Toiminta käynnissä kaikissa piireissä</a:t>
            </a:r>
          </a:p>
          <a:p>
            <a:pPr marL="0" marR="0" lvl="0" indent="0" algn="l" defTabSz="914400" rtl="0" eaLnBrk="1" fontAlgn="base" latinLnBrk="0" hangingPunct="1">
              <a:lnSpc>
                <a:spcPct val="100000"/>
              </a:lnSpc>
              <a:spcBef>
                <a:spcPct val="30000"/>
              </a:spcBef>
              <a:spcAft>
                <a:spcPct val="0"/>
              </a:spcAft>
              <a:buClrTx/>
              <a:buSzTx/>
              <a:buFontTx/>
              <a:buNone/>
              <a:tabLst/>
              <a:defRPr/>
            </a:pPr>
            <a:r>
              <a:rPr lang="fi-FI" sz="1200" b="1" dirty="0"/>
              <a:t>YHTEISTYÖSSÄ MONIEN ERI paikallisyhdistysten kanssa</a:t>
            </a:r>
            <a:endParaRPr lang="fi-FI"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2F82C52-8344-4C27-9164-4507F694A697}" type="slidenum">
              <a:rPr kumimoji="0" lang="fi-FI" sz="1200" b="0" i="0" u="none" strike="noStrike" kern="1200" cap="none" spc="0" normalizeH="0" baseline="0" noProof="0" smtClean="0">
                <a:ln>
                  <a:noFill/>
                </a:ln>
                <a:solidFill>
                  <a:srgbClr val="000000"/>
                </a:solidFill>
                <a:effectLst/>
                <a:uLnTx/>
                <a:uFillTx/>
                <a:latin typeface="Arial" pitchFamily="-12" charset="0"/>
                <a:ea typeface="ＭＳ Ｐゴシック" pitchFamily="-12" charset="-128"/>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fi-FI" sz="1200" b="0" i="0" u="none" strike="noStrike" kern="1200" cap="none" spc="0" normalizeH="0" baseline="0" noProof="0">
              <a:ln>
                <a:noFill/>
              </a:ln>
              <a:solidFill>
                <a:srgbClr val="000000"/>
              </a:solidFill>
              <a:effectLst/>
              <a:uLnTx/>
              <a:uFillTx/>
              <a:latin typeface="Arial" pitchFamily="-12" charset="0"/>
              <a:ea typeface="ＭＳ Ｐゴシック" pitchFamily="-12" charset="-128"/>
            </a:endParaRPr>
          </a:p>
        </p:txBody>
      </p:sp>
    </p:spTree>
    <p:extLst>
      <p:ext uri="{BB962C8B-B14F-4D97-AF65-F5344CB8AC3E}">
        <p14:creationId xmlns:p14="http://schemas.microsoft.com/office/powerpoint/2010/main" val="3696256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al</a:t>
            </a:r>
            <a:endParaRPr lang="fi-FI" dirty="0"/>
          </a:p>
        </p:txBody>
      </p:sp>
      <p:sp>
        <p:nvSpPr>
          <p:cNvPr id="4" name="Dian numeron paikkamerkki 3"/>
          <p:cNvSpPr>
            <a:spLocks noGrp="1"/>
          </p:cNvSpPr>
          <p:nvPr>
            <p:ph type="sldNum" sz="quarter" idx="5"/>
          </p:nvPr>
        </p:nvSpPr>
        <p:spPr/>
        <p:txBody>
          <a:bodyPr/>
          <a:lstStyle/>
          <a:p>
            <a:fld id="{02F82C52-8344-4C27-9164-4507F694A697}" type="slidenum">
              <a:rPr lang="fi-FI" smtClean="0"/>
              <a:pPr/>
              <a:t>5</a:t>
            </a:fld>
            <a:endParaRPr lang="fi-FI"/>
          </a:p>
        </p:txBody>
      </p:sp>
    </p:spTree>
    <p:extLst>
      <p:ext uri="{BB962C8B-B14F-4D97-AF65-F5344CB8AC3E}">
        <p14:creationId xmlns:p14="http://schemas.microsoft.com/office/powerpoint/2010/main" val="1857325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28600" indent="-228600">
              <a:buAutoNum type="arabicPeriod"/>
            </a:pPr>
            <a:r>
              <a:rPr lang="fi-FI" dirty="0"/>
              <a:t>Arvaileva tyyli on hitailla lukijoilla aika yleinen: kun oppilas ei jaksaisi lukea lausetta loppuun, hän arvaa sanan tai lauseen lopun. Joskus lopputulos vaikuttaa lauseen ymmärtämiseen.</a:t>
            </a:r>
          </a:p>
          <a:p>
            <a:pPr marL="228600" indent="-228600">
              <a:buAutoNum type="arabicPeriod"/>
            </a:pPr>
            <a:r>
              <a:rPr lang="fi-FI" dirty="0"/>
              <a:t>Hidas lukutaito voi vaikuttaa jopa syrjäytymiseen: toisen asteen opinnoissa vaaditaan hyvää lukutaitoa. Yläkoulussa ei välttämättä enää anneta tukea lukemissujuvuuden kehitykseen, joten työ on parasta tehdä alakoulun aikana.</a:t>
            </a:r>
          </a:p>
          <a:p>
            <a:pPr marL="228600" indent="-228600">
              <a:buAutoNum type="arabicPeriod"/>
            </a:pPr>
            <a:endParaRPr lang="fi-FI" dirty="0"/>
          </a:p>
          <a:p>
            <a:pPr marL="228600" indent="-228600">
              <a:buAutoNum type="arabicPeriod"/>
            </a:pPr>
            <a:r>
              <a:rPr lang="fi-FI" dirty="0"/>
              <a:t>Suomessa kirjain-äännevastaavuus on lähes täydellinen: yhtä kirjainta vastaa yksi äänne. Siksi lapset oppivat nopeasti tarkan lukutaidon. 30 % lapsista (2018) lukee kouluun tullessaan, vaikkei virallista opetusta ole vielä annettu</a:t>
            </a:r>
          </a:p>
          <a:p>
            <a:pPr marL="228600" indent="-228600">
              <a:buAutoNum type="arabicPeriod"/>
            </a:pPr>
            <a:r>
              <a:rPr lang="fi-FI" dirty="0"/>
              <a:t>Hitailla lukijoilla menee kaikkeen koulutyöhön enemmän aikaa, koska tekstin lukeminen, tehtäväantojen lukeminen ja vaikkapa sanallisten matematiikan laskujen lukeminen on hitaampaa kuin luokkatovereilla. Valitettavasti lapset usein vertailevat itseään toisiinsa, josta voi seurata motivaatio-ongelmia.</a:t>
            </a:r>
          </a:p>
          <a:p>
            <a:pPr marL="228600" indent="-228600">
              <a:buAutoNum type="arabicPeriod"/>
            </a:pPr>
            <a:r>
              <a:rPr lang="fi-FI" dirty="0"/>
              <a:t>Niilo Mäki instituutti on julkaissut lukemisen sujuvuuden tukemiseen materiaalia opettajille, mutta opettajien pitää valmistaa paljon myös itse omaa materiaalia. Tärkeintä on kuitenkin ”altistua teksteille” – sujuvaksi lukijaksi tulee vain lukemalla paljon. </a:t>
            </a:r>
          </a:p>
          <a:p>
            <a:pPr marL="228600" indent="-228600">
              <a:buAutoNum type="arabicPeriod"/>
            </a:pPr>
            <a:endParaRPr lang="fi-FI" dirty="0"/>
          </a:p>
          <a:p>
            <a:endParaRPr lang="fi-FI" dirty="0"/>
          </a:p>
          <a:p>
            <a:pPr marL="228600" indent="-228600">
              <a:buAutoNum type="arabicPeriod"/>
            </a:pPr>
            <a:endParaRPr lang="fi-FI" dirty="0"/>
          </a:p>
        </p:txBody>
      </p:sp>
      <p:sp>
        <p:nvSpPr>
          <p:cNvPr id="4" name="Dian numeron paikkamerkki 3"/>
          <p:cNvSpPr>
            <a:spLocks noGrp="1"/>
          </p:cNvSpPr>
          <p:nvPr>
            <p:ph type="sldNum" sz="quarter" idx="10"/>
          </p:nvPr>
        </p:nvSpPr>
        <p:spPr/>
        <p:txBody>
          <a:bodyPr/>
          <a:lstStyle/>
          <a:p>
            <a:fld id="{02F82C52-8344-4C27-9164-4507F694A697}" type="slidenum">
              <a:rPr lang="fi-FI" smtClean="0"/>
              <a:pPr/>
              <a:t>6</a:t>
            </a:fld>
            <a:endParaRPr lang="fi-FI"/>
          </a:p>
        </p:txBody>
      </p:sp>
    </p:spTree>
    <p:extLst>
      <p:ext uri="{BB962C8B-B14F-4D97-AF65-F5344CB8AC3E}">
        <p14:creationId xmlns:p14="http://schemas.microsoft.com/office/powerpoint/2010/main" val="833298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228600" indent="-228600">
              <a:buAutoNum type="arabicPeriod"/>
            </a:pPr>
            <a:r>
              <a:rPr lang="fi-FI" dirty="0"/>
              <a:t>Suurin osa suomalaislapsista oppii nopeasti tarkoiksi lukijoiksi. Tarkkuus ei ole ongelma suurimmalle osalle oppilaista, koska kirjain-äännevastaavuus on Suomessa melkein täydellinen.</a:t>
            </a:r>
          </a:p>
          <a:p>
            <a:pPr marL="228600" indent="-228600">
              <a:buAutoNum type="arabicPeriod"/>
            </a:pPr>
            <a:r>
              <a:rPr lang="fi-FI" dirty="0"/>
              <a:t>Nopea tarkoittaa eri tilanteissa erilaista nopeutta. Sitä, onko lukeminen hidasta, ei välttämättä kuule paljaalla korvalla. Lukemisen sujuvuuteen on olemassa kouluilla arviointimenetelmiä, joilla saadaan kiinni ne oppilaat, jotka lukevat hitaammin kuin keskiverto-oppilaat. On tärkeä löytää ne oppilaat, jotka lukevat hitaasti, jotta heitä voidaan auttaa ja koulunkäynti olisi sujuvaa.</a:t>
            </a:r>
          </a:p>
          <a:p>
            <a:pPr marL="228600" indent="-228600">
              <a:buAutoNum type="arabicPeriod"/>
            </a:pPr>
            <a:r>
              <a:rPr lang="fi-FI" dirty="0"/>
              <a:t>Ilmeikkyys tarkoittaa esimerkiksi sitä, että pitää tauon pisteen kohdalla, hengähtää pilkun kohdalla ja huudahtaa, kun lauseen lopussa on huutomerkki. Hitaat lukijat eivät aina pysty ilmeikkyyteen, koska energia kuluu tekstistä selvän saamiseen. Tässä Lukumummit ja –vaarit voivat auttaa lasta antamalla mallin ilmeikkäästä lukemisesta. Lukemisesta tulee silloin myös hauskaa, kun tekstiin tulee vivahteita.</a:t>
            </a:r>
          </a:p>
          <a:p>
            <a:pPr marL="228600" indent="-228600">
              <a:buAutoNum type="arabicPeriod"/>
            </a:pPr>
            <a:r>
              <a:rPr lang="fi-FI" dirty="0"/>
              <a:t>Hidas ja mahdollisesti epätarkka lukeminen vaikeuttaa tekstistä selvän saamista. Erittäin hidas lukija ehtii jo unohtaa lauseen alun, kun pääsee loppuun. Luetun ymmärtämisestä tulee tällöin hankalaa eikä lukemisesta saa välttämättä nautintoa.</a:t>
            </a:r>
          </a:p>
          <a:p>
            <a:endParaRPr lang="fi-FI" b="1" dirty="0"/>
          </a:p>
        </p:txBody>
      </p:sp>
      <p:sp>
        <p:nvSpPr>
          <p:cNvPr id="4" name="Dian numeron paikkamerkki 3"/>
          <p:cNvSpPr>
            <a:spLocks noGrp="1"/>
          </p:cNvSpPr>
          <p:nvPr>
            <p:ph type="sldNum" sz="quarter" idx="5"/>
          </p:nvPr>
        </p:nvSpPr>
        <p:spPr/>
        <p:txBody>
          <a:bodyPr/>
          <a:lstStyle/>
          <a:p>
            <a:fld id="{02F82C52-8344-4C27-9164-4507F694A697}" type="slidenum">
              <a:rPr lang="fi-FI" smtClean="0"/>
              <a:pPr/>
              <a:t>7</a:t>
            </a:fld>
            <a:endParaRPr lang="fi-FI"/>
          </a:p>
        </p:txBody>
      </p:sp>
    </p:spTree>
    <p:extLst>
      <p:ext uri="{BB962C8B-B14F-4D97-AF65-F5344CB8AC3E}">
        <p14:creationId xmlns:p14="http://schemas.microsoft.com/office/powerpoint/2010/main" val="3791462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2F82C52-8344-4C27-9164-4507F694A697}" type="slidenum">
              <a:rPr lang="fi-FI" smtClean="0"/>
              <a:pPr/>
              <a:t>8</a:t>
            </a:fld>
            <a:endParaRPr lang="fi-FI"/>
          </a:p>
        </p:txBody>
      </p:sp>
    </p:spTree>
    <p:extLst>
      <p:ext uri="{BB962C8B-B14F-4D97-AF65-F5344CB8AC3E}">
        <p14:creationId xmlns:p14="http://schemas.microsoft.com/office/powerpoint/2010/main" val="1975801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2F82C52-8344-4C27-9164-4507F694A697}" type="slidenum">
              <a:rPr lang="fi-FI" smtClean="0"/>
              <a:pPr/>
              <a:t>9</a:t>
            </a:fld>
            <a:endParaRPr lang="fi-FI"/>
          </a:p>
        </p:txBody>
      </p:sp>
    </p:spTree>
    <p:extLst>
      <p:ext uri="{BB962C8B-B14F-4D97-AF65-F5344CB8AC3E}">
        <p14:creationId xmlns:p14="http://schemas.microsoft.com/office/powerpoint/2010/main" val="3247039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52" y="151546"/>
            <a:ext cx="8637263" cy="1143000"/>
          </a:xfrm>
        </p:spPr>
        <p:txBody>
          <a:bodyPr/>
          <a:lstStyle>
            <a:lvl1pPr algn="ctr">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3" name="Content Placeholder 2"/>
          <p:cNvSpPr>
            <a:spLocks noGrp="1"/>
          </p:cNvSpPr>
          <p:nvPr>
            <p:ph idx="1"/>
          </p:nvPr>
        </p:nvSpPr>
        <p:spPr>
          <a:xfrm>
            <a:off x="543105" y="1445947"/>
            <a:ext cx="8096434" cy="4311180"/>
          </a:xfrm>
        </p:spPr>
        <p:txBody>
          <a:bodyPr/>
          <a:lstStyle>
            <a:lvl1pPr>
              <a:defRPr b="0"/>
            </a:lvl1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Sisällön paikkamerkki 2"/>
          <p:cNvSpPr>
            <a:spLocks noGrp="1"/>
          </p:cNvSpPr>
          <p:nvPr>
            <p:ph sz="half" idx="1"/>
          </p:nvPr>
        </p:nvSpPr>
        <p:spPr>
          <a:xfrm>
            <a:off x="6286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291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7C630F76-885D-B045-854B-7801BEDF0B14}" type="datetimeFigureOut">
              <a:rPr lang="fi-FI" smtClean="0">
                <a:solidFill>
                  <a:prstClr val="black">
                    <a:tint val="75000"/>
                  </a:prstClr>
                </a:solidFill>
                <a:latin typeface="Calibri"/>
              </a:rPr>
              <a:pPr/>
              <a:t>17.4.2025</a:t>
            </a:fld>
            <a:endParaRPr lang="fi-FI">
              <a:solidFill>
                <a:prstClr val="black">
                  <a:tint val="75000"/>
                </a:prstClr>
              </a:solidFill>
              <a:latin typeface="Calibri"/>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latin typeface="Calibri"/>
            </a:endParaRPr>
          </a:p>
        </p:txBody>
      </p:sp>
      <p:sp>
        <p:nvSpPr>
          <p:cNvPr id="7" name="Dian numeron paikkamerkki 6"/>
          <p:cNvSpPr>
            <a:spLocks noGrp="1"/>
          </p:cNvSpPr>
          <p:nvPr>
            <p:ph type="sldNum" sz="quarter" idx="12"/>
          </p:nvPr>
        </p:nvSpPr>
        <p:spPr/>
        <p:txBody>
          <a:bodyPr/>
          <a:lstStyle/>
          <a:p>
            <a:fld id="{A9294DDF-36C6-3E49-AFDC-C6FCCCF5AB68}" type="slidenum">
              <a:rPr lang="fi-FI" smtClean="0">
                <a:solidFill>
                  <a:prstClr val="black">
                    <a:tint val="75000"/>
                  </a:prstClr>
                </a:solidFill>
                <a:latin typeface="Calibri"/>
              </a:rPr>
              <a:pPr/>
              <a:t>‹#›</a:t>
            </a:fld>
            <a:endParaRPr lang="fi-FI">
              <a:solidFill>
                <a:prstClr val="black">
                  <a:tint val="75000"/>
                </a:prstClr>
              </a:solidFill>
              <a:latin typeface="Calibri"/>
            </a:endParaRPr>
          </a:p>
        </p:txBody>
      </p:sp>
    </p:spTree>
    <p:extLst>
      <p:ext uri="{BB962C8B-B14F-4D97-AF65-F5344CB8AC3E}">
        <p14:creationId xmlns:p14="http://schemas.microsoft.com/office/powerpoint/2010/main" val="3343196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629841" y="365129"/>
            <a:ext cx="7886700" cy="1325563"/>
          </a:xfrm>
        </p:spPr>
        <p:txBody>
          <a:bodyPr/>
          <a:lstStyle/>
          <a:p>
            <a:r>
              <a:rPr lang="fi-FI"/>
              <a:t>Muokkaa perustyylejä naps.</a:t>
            </a:r>
          </a:p>
        </p:txBody>
      </p:sp>
      <p:sp>
        <p:nvSpPr>
          <p:cNvPr id="3" name="Tekstin paikkamerkki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629842" y="2505075"/>
            <a:ext cx="386834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4629152" y="2505075"/>
            <a:ext cx="3887391"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7C630F76-885D-B045-854B-7801BEDF0B14}" type="datetimeFigureOut">
              <a:rPr lang="fi-FI" smtClean="0">
                <a:solidFill>
                  <a:prstClr val="black">
                    <a:tint val="75000"/>
                  </a:prstClr>
                </a:solidFill>
                <a:latin typeface="Calibri"/>
              </a:rPr>
              <a:pPr/>
              <a:t>17.4.2025</a:t>
            </a:fld>
            <a:endParaRPr lang="fi-FI">
              <a:solidFill>
                <a:prstClr val="black">
                  <a:tint val="75000"/>
                </a:prstClr>
              </a:solidFill>
              <a:latin typeface="Calibri"/>
            </a:endParaRPr>
          </a:p>
        </p:txBody>
      </p:sp>
      <p:sp>
        <p:nvSpPr>
          <p:cNvPr id="8" name="Alatunnisteen paikkamerkki 7"/>
          <p:cNvSpPr>
            <a:spLocks noGrp="1"/>
          </p:cNvSpPr>
          <p:nvPr>
            <p:ph type="ftr" sz="quarter" idx="11"/>
          </p:nvPr>
        </p:nvSpPr>
        <p:spPr/>
        <p:txBody>
          <a:bodyPr/>
          <a:lstStyle/>
          <a:p>
            <a:endParaRPr lang="fi-FI">
              <a:solidFill>
                <a:prstClr val="black">
                  <a:tint val="75000"/>
                </a:prstClr>
              </a:solidFill>
              <a:latin typeface="Calibri"/>
            </a:endParaRPr>
          </a:p>
        </p:txBody>
      </p:sp>
      <p:sp>
        <p:nvSpPr>
          <p:cNvPr id="9" name="Dian numeron paikkamerkki 8"/>
          <p:cNvSpPr>
            <a:spLocks noGrp="1"/>
          </p:cNvSpPr>
          <p:nvPr>
            <p:ph type="sldNum" sz="quarter" idx="12"/>
          </p:nvPr>
        </p:nvSpPr>
        <p:spPr/>
        <p:txBody>
          <a:bodyPr/>
          <a:lstStyle/>
          <a:p>
            <a:fld id="{A9294DDF-36C6-3E49-AFDC-C6FCCCF5AB68}" type="slidenum">
              <a:rPr lang="fi-FI" smtClean="0">
                <a:solidFill>
                  <a:prstClr val="black">
                    <a:tint val="75000"/>
                  </a:prstClr>
                </a:solidFill>
                <a:latin typeface="Calibri"/>
              </a:rPr>
              <a:pPr/>
              <a:t>‹#›</a:t>
            </a:fld>
            <a:endParaRPr lang="fi-FI">
              <a:solidFill>
                <a:prstClr val="black">
                  <a:tint val="75000"/>
                </a:prstClr>
              </a:solidFill>
              <a:latin typeface="Calibri"/>
            </a:endParaRPr>
          </a:p>
        </p:txBody>
      </p:sp>
    </p:spTree>
    <p:extLst>
      <p:ext uri="{BB962C8B-B14F-4D97-AF65-F5344CB8AC3E}">
        <p14:creationId xmlns:p14="http://schemas.microsoft.com/office/powerpoint/2010/main" val="3547086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Päivämäärän paikkamerkki 2"/>
          <p:cNvSpPr>
            <a:spLocks noGrp="1"/>
          </p:cNvSpPr>
          <p:nvPr>
            <p:ph type="dt" sz="half" idx="10"/>
          </p:nvPr>
        </p:nvSpPr>
        <p:spPr/>
        <p:txBody>
          <a:bodyPr/>
          <a:lstStyle/>
          <a:p>
            <a:fld id="{7C630F76-885D-B045-854B-7801BEDF0B14}" type="datetimeFigureOut">
              <a:rPr lang="fi-FI" smtClean="0">
                <a:solidFill>
                  <a:prstClr val="black">
                    <a:tint val="75000"/>
                  </a:prstClr>
                </a:solidFill>
                <a:latin typeface="Calibri"/>
              </a:rPr>
              <a:pPr/>
              <a:t>17.4.2025</a:t>
            </a:fld>
            <a:endParaRPr lang="fi-FI">
              <a:solidFill>
                <a:prstClr val="black">
                  <a:tint val="75000"/>
                </a:prstClr>
              </a:solidFill>
              <a:latin typeface="Calibri"/>
            </a:endParaRPr>
          </a:p>
        </p:txBody>
      </p:sp>
      <p:sp>
        <p:nvSpPr>
          <p:cNvPr id="4" name="Alatunnisteen paikkamerkki 3"/>
          <p:cNvSpPr>
            <a:spLocks noGrp="1"/>
          </p:cNvSpPr>
          <p:nvPr>
            <p:ph type="ftr" sz="quarter" idx="11"/>
          </p:nvPr>
        </p:nvSpPr>
        <p:spPr/>
        <p:txBody>
          <a:bodyPr/>
          <a:lstStyle/>
          <a:p>
            <a:endParaRPr lang="fi-FI">
              <a:solidFill>
                <a:prstClr val="black">
                  <a:tint val="75000"/>
                </a:prstClr>
              </a:solidFill>
              <a:latin typeface="Calibri"/>
            </a:endParaRPr>
          </a:p>
        </p:txBody>
      </p:sp>
      <p:sp>
        <p:nvSpPr>
          <p:cNvPr id="5" name="Dian numeron paikkamerkki 4"/>
          <p:cNvSpPr>
            <a:spLocks noGrp="1"/>
          </p:cNvSpPr>
          <p:nvPr>
            <p:ph type="sldNum" sz="quarter" idx="12"/>
          </p:nvPr>
        </p:nvSpPr>
        <p:spPr/>
        <p:txBody>
          <a:bodyPr/>
          <a:lstStyle/>
          <a:p>
            <a:fld id="{A9294DDF-36C6-3E49-AFDC-C6FCCCF5AB68}" type="slidenum">
              <a:rPr lang="fi-FI" smtClean="0">
                <a:solidFill>
                  <a:prstClr val="black">
                    <a:tint val="75000"/>
                  </a:prstClr>
                </a:solidFill>
                <a:latin typeface="Calibri"/>
              </a:rPr>
              <a:pPr/>
              <a:t>‹#›</a:t>
            </a:fld>
            <a:endParaRPr lang="fi-FI">
              <a:solidFill>
                <a:prstClr val="black">
                  <a:tint val="75000"/>
                </a:prstClr>
              </a:solidFill>
              <a:latin typeface="Calibri"/>
            </a:endParaRPr>
          </a:p>
        </p:txBody>
      </p:sp>
    </p:spTree>
    <p:extLst>
      <p:ext uri="{BB962C8B-B14F-4D97-AF65-F5344CB8AC3E}">
        <p14:creationId xmlns:p14="http://schemas.microsoft.com/office/powerpoint/2010/main" val="1848604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7C630F76-885D-B045-854B-7801BEDF0B14}" type="datetimeFigureOut">
              <a:rPr lang="fi-FI" smtClean="0">
                <a:solidFill>
                  <a:prstClr val="black">
                    <a:tint val="75000"/>
                  </a:prstClr>
                </a:solidFill>
                <a:latin typeface="Calibri"/>
              </a:rPr>
              <a:pPr/>
              <a:t>17.4.2025</a:t>
            </a:fld>
            <a:endParaRPr lang="fi-FI">
              <a:solidFill>
                <a:prstClr val="black">
                  <a:tint val="75000"/>
                </a:prstClr>
              </a:solidFill>
              <a:latin typeface="Calibri"/>
            </a:endParaRPr>
          </a:p>
        </p:txBody>
      </p:sp>
      <p:sp>
        <p:nvSpPr>
          <p:cNvPr id="3" name="Alatunnisteen paikkamerkki 2"/>
          <p:cNvSpPr>
            <a:spLocks noGrp="1"/>
          </p:cNvSpPr>
          <p:nvPr>
            <p:ph type="ftr" sz="quarter" idx="11"/>
          </p:nvPr>
        </p:nvSpPr>
        <p:spPr/>
        <p:txBody>
          <a:bodyPr/>
          <a:lstStyle/>
          <a:p>
            <a:endParaRPr lang="fi-FI">
              <a:solidFill>
                <a:prstClr val="black">
                  <a:tint val="75000"/>
                </a:prstClr>
              </a:solidFill>
              <a:latin typeface="Calibri"/>
            </a:endParaRPr>
          </a:p>
        </p:txBody>
      </p:sp>
      <p:sp>
        <p:nvSpPr>
          <p:cNvPr id="4" name="Dian numeron paikkamerkki 3"/>
          <p:cNvSpPr>
            <a:spLocks noGrp="1"/>
          </p:cNvSpPr>
          <p:nvPr>
            <p:ph type="sldNum" sz="quarter" idx="12"/>
          </p:nvPr>
        </p:nvSpPr>
        <p:spPr/>
        <p:txBody>
          <a:bodyPr/>
          <a:lstStyle/>
          <a:p>
            <a:fld id="{A9294DDF-36C6-3E49-AFDC-C6FCCCF5AB68}" type="slidenum">
              <a:rPr lang="fi-FI" smtClean="0">
                <a:solidFill>
                  <a:prstClr val="black">
                    <a:tint val="75000"/>
                  </a:prstClr>
                </a:solidFill>
                <a:latin typeface="Calibri"/>
              </a:rPr>
              <a:pPr/>
              <a:t>‹#›</a:t>
            </a:fld>
            <a:endParaRPr lang="fi-FI">
              <a:solidFill>
                <a:prstClr val="black">
                  <a:tint val="75000"/>
                </a:prstClr>
              </a:solidFill>
              <a:latin typeface="Calibri"/>
            </a:endParaRPr>
          </a:p>
        </p:txBody>
      </p:sp>
    </p:spTree>
    <p:extLst>
      <p:ext uri="{BB962C8B-B14F-4D97-AF65-F5344CB8AC3E}">
        <p14:creationId xmlns:p14="http://schemas.microsoft.com/office/powerpoint/2010/main" val="897928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629841" y="457200"/>
            <a:ext cx="2949178" cy="1600200"/>
          </a:xfrm>
        </p:spPr>
        <p:txBody>
          <a:bodyPr anchor="b"/>
          <a:lstStyle>
            <a:lvl1pPr>
              <a:defRPr sz="3200"/>
            </a:lvl1pPr>
          </a:lstStyle>
          <a:p>
            <a:r>
              <a:rPr lang="fi-FI"/>
              <a:t>Muokkaa perustyylejä naps.</a:t>
            </a:r>
          </a:p>
        </p:txBody>
      </p:sp>
      <p:sp>
        <p:nvSpPr>
          <p:cNvPr id="3" name="Sisällön paikkamerkki 2"/>
          <p:cNvSpPr>
            <a:spLocks noGrp="1"/>
          </p:cNvSpPr>
          <p:nvPr>
            <p:ph idx="1"/>
          </p:nvPr>
        </p:nvSpPr>
        <p:spPr>
          <a:xfrm>
            <a:off x="3887391" y="98743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7C630F76-885D-B045-854B-7801BEDF0B14}" type="datetimeFigureOut">
              <a:rPr lang="fi-FI" smtClean="0">
                <a:solidFill>
                  <a:prstClr val="black">
                    <a:tint val="75000"/>
                  </a:prstClr>
                </a:solidFill>
                <a:latin typeface="Calibri"/>
              </a:rPr>
              <a:pPr/>
              <a:t>17.4.2025</a:t>
            </a:fld>
            <a:endParaRPr lang="fi-FI">
              <a:solidFill>
                <a:prstClr val="black">
                  <a:tint val="75000"/>
                </a:prstClr>
              </a:solidFill>
              <a:latin typeface="Calibri"/>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latin typeface="Calibri"/>
            </a:endParaRPr>
          </a:p>
        </p:txBody>
      </p:sp>
      <p:sp>
        <p:nvSpPr>
          <p:cNvPr id="7" name="Dian numeron paikkamerkki 6"/>
          <p:cNvSpPr>
            <a:spLocks noGrp="1"/>
          </p:cNvSpPr>
          <p:nvPr>
            <p:ph type="sldNum" sz="quarter" idx="12"/>
          </p:nvPr>
        </p:nvSpPr>
        <p:spPr/>
        <p:txBody>
          <a:bodyPr/>
          <a:lstStyle/>
          <a:p>
            <a:fld id="{A9294DDF-36C6-3E49-AFDC-C6FCCCF5AB68}" type="slidenum">
              <a:rPr lang="fi-FI" smtClean="0">
                <a:solidFill>
                  <a:prstClr val="black">
                    <a:tint val="75000"/>
                  </a:prstClr>
                </a:solidFill>
                <a:latin typeface="Calibri"/>
              </a:rPr>
              <a:pPr/>
              <a:t>‹#›</a:t>
            </a:fld>
            <a:endParaRPr lang="fi-FI">
              <a:solidFill>
                <a:prstClr val="black">
                  <a:tint val="75000"/>
                </a:prstClr>
              </a:solidFill>
              <a:latin typeface="Calibri"/>
            </a:endParaRPr>
          </a:p>
        </p:txBody>
      </p:sp>
    </p:spTree>
    <p:extLst>
      <p:ext uri="{BB962C8B-B14F-4D97-AF65-F5344CB8AC3E}">
        <p14:creationId xmlns:p14="http://schemas.microsoft.com/office/powerpoint/2010/main" val="4194490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629841" y="457200"/>
            <a:ext cx="2949178" cy="1600200"/>
          </a:xfrm>
        </p:spPr>
        <p:txBody>
          <a:bodyPr anchor="b"/>
          <a:lstStyle>
            <a:lvl1pPr>
              <a:defRPr sz="3200"/>
            </a:lvl1pPr>
          </a:lstStyle>
          <a:p>
            <a:r>
              <a:rPr lang="fi-FI"/>
              <a:t>Muokkaa perustyylejä naps.</a:t>
            </a:r>
          </a:p>
        </p:txBody>
      </p:sp>
      <p:sp>
        <p:nvSpPr>
          <p:cNvPr id="3" name="Kuvan paikkamerkki 2"/>
          <p:cNvSpPr>
            <a:spLocks noGrp="1"/>
          </p:cNvSpPr>
          <p:nvPr>
            <p:ph type="pic" idx="1"/>
          </p:nvPr>
        </p:nvSpPr>
        <p:spPr>
          <a:xfrm>
            <a:off x="3887391" y="98743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7C630F76-885D-B045-854B-7801BEDF0B14}" type="datetimeFigureOut">
              <a:rPr lang="fi-FI" smtClean="0">
                <a:solidFill>
                  <a:prstClr val="black">
                    <a:tint val="75000"/>
                  </a:prstClr>
                </a:solidFill>
                <a:latin typeface="Calibri"/>
              </a:rPr>
              <a:pPr/>
              <a:t>17.4.2025</a:t>
            </a:fld>
            <a:endParaRPr lang="fi-FI">
              <a:solidFill>
                <a:prstClr val="black">
                  <a:tint val="75000"/>
                </a:prstClr>
              </a:solidFill>
              <a:latin typeface="Calibri"/>
            </a:endParaRPr>
          </a:p>
        </p:txBody>
      </p:sp>
      <p:sp>
        <p:nvSpPr>
          <p:cNvPr id="6" name="Alatunnisteen paikkamerkki 5"/>
          <p:cNvSpPr>
            <a:spLocks noGrp="1"/>
          </p:cNvSpPr>
          <p:nvPr>
            <p:ph type="ftr" sz="quarter" idx="11"/>
          </p:nvPr>
        </p:nvSpPr>
        <p:spPr/>
        <p:txBody>
          <a:bodyPr/>
          <a:lstStyle/>
          <a:p>
            <a:endParaRPr lang="fi-FI">
              <a:solidFill>
                <a:prstClr val="black">
                  <a:tint val="75000"/>
                </a:prstClr>
              </a:solidFill>
              <a:latin typeface="Calibri"/>
            </a:endParaRPr>
          </a:p>
        </p:txBody>
      </p:sp>
      <p:sp>
        <p:nvSpPr>
          <p:cNvPr id="7" name="Dian numeron paikkamerkki 6"/>
          <p:cNvSpPr>
            <a:spLocks noGrp="1"/>
          </p:cNvSpPr>
          <p:nvPr>
            <p:ph type="sldNum" sz="quarter" idx="12"/>
          </p:nvPr>
        </p:nvSpPr>
        <p:spPr/>
        <p:txBody>
          <a:bodyPr/>
          <a:lstStyle/>
          <a:p>
            <a:fld id="{A9294DDF-36C6-3E49-AFDC-C6FCCCF5AB68}" type="slidenum">
              <a:rPr lang="fi-FI" smtClean="0">
                <a:solidFill>
                  <a:prstClr val="black">
                    <a:tint val="75000"/>
                  </a:prstClr>
                </a:solidFill>
                <a:latin typeface="Calibri"/>
              </a:rPr>
              <a:pPr/>
              <a:t>‹#›</a:t>
            </a:fld>
            <a:endParaRPr lang="fi-FI">
              <a:solidFill>
                <a:prstClr val="black">
                  <a:tint val="75000"/>
                </a:prstClr>
              </a:solidFill>
              <a:latin typeface="Calibri"/>
            </a:endParaRPr>
          </a:p>
        </p:txBody>
      </p:sp>
    </p:spTree>
    <p:extLst>
      <p:ext uri="{BB962C8B-B14F-4D97-AF65-F5344CB8AC3E}">
        <p14:creationId xmlns:p14="http://schemas.microsoft.com/office/powerpoint/2010/main" val="3379035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7C630F76-885D-B045-854B-7801BEDF0B14}" type="datetimeFigureOut">
              <a:rPr lang="fi-FI" smtClean="0">
                <a:solidFill>
                  <a:prstClr val="black">
                    <a:tint val="75000"/>
                  </a:prstClr>
                </a:solidFill>
                <a:latin typeface="Calibri"/>
              </a:rPr>
              <a:pPr/>
              <a:t>17.4.2025</a:t>
            </a:fld>
            <a:endParaRPr lang="fi-FI">
              <a:solidFill>
                <a:prstClr val="black">
                  <a:tint val="75000"/>
                </a:prstClr>
              </a:solidFill>
              <a:latin typeface="Calibri"/>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latin typeface="Calibri"/>
            </a:endParaRPr>
          </a:p>
        </p:txBody>
      </p:sp>
      <p:sp>
        <p:nvSpPr>
          <p:cNvPr id="6" name="Dian numeron paikkamerkki 5"/>
          <p:cNvSpPr>
            <a:spLocks noGrp="1"/>
          </p:cNvSpPr>
          <p:nvPr>
            <p:ph type="sldNum" sz="quarter" idx="12"/>
          </p:nvPr>
        </p:nvSpPr>
        <p:spPr/>
        <p:txBody>
          <a:bodyPr/>
          <a:lstStyle/>
          <a:p>
            <a:fld id="{A9294DDF-36C6-3E49-AFDC-C6FCCCF5AB68}" type="slidenum">
              <a:rPr lang="fi-FI" smtClean="0">
                <a:solidFill>
                  <a:prstClr val="black">
                    <a:tint val="75000"/>
                  </a:prstClr>
                </a:solidFill>
                <a:latin typeface="Calibri"/>
              </a:rPr>
              <a:pPr/>
              <a:t>‹#›</a:t>
            </a:fld>
            <a:endParaRPr lang="fi-FI">
              <a:solidFill>
                <a:prstClr val="black">
                  <a:tint val="75000"/>
                </a:prstClr>
              </a:solidFill>
              <a:latin typeface="Calibri"/>
            </a:endParaRPr>
          </a:p>
        </p:txBody>
      </p:sp>
    </p:spTree>
    <p:extLst>
      <p:ext uri="{BB962C8B-B14F-4D97-AF65-F5344CB8AC3E}">
        <p14:creationId xmlns:p14="http://schemas.microsoft.com/office/powerpoint/2010/main" val="2922726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543676" y="365125"/>
            <a:ext cx="1971675" cy="5811838"/>
          </a:xfrm>
        </p:spPr>
        <p:txBody>
          <a:bodyPr vert="eaVert"/>
          <a:lstStyle/>
          <a:p>
            <a:r>
              <a:rPr lang="fi-FI"/>
              <a:t>Muokkaa perustyylejä naps.</a:t>
            </a:r>
          </a:p>
        </p:txBody>
      </p:sp>
      <p:sp>
        <p:nvSpPr>
          <p:cNvPr id="3" name="Pystysuoran tekstin paikkamerkki 2"/>
          <p:cNvSpPr>
            <a:spLocks noGrp="1"/>
          </p:cNvSpPr>
          <p:nvPr>
            <p:ph type="body" orient="vert" idx="1"/>
          </p:nvPr>
        </p:nvSpPr>
        <p:spPr>
          <a:xfrm>
            <a:off x="628652" y="365125"/>
            <a:ext cx="5800725"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7C630F76-885D-B045-854B-7801BEDF0B14}" type="datetimeFigureOut">
              <a:rPr lang="fi-FI" smtClean="0">
                <a:solidFill>
                  <a:prstClr val="black">
                    <a:tint val="75000"/>
                  </a:prstClr>
                </a:solidFill>
                <a:latin typeface="Calibri"/>
              </a:rPr>
              <a:pPr/>
              <a:t>17.4.2025</a:t>
            </a:fld>
            <a:endParaRPr lang="fi-FI">
              <a:solidFill>
                <a:prstClr val="black">
                  <a:tint val="75000"/>
                </a:prstClr>
              </a:solidFill>
              <a:latin typeface="Calibri"/>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latin typeface="Calibri"/>
            </a:endParaRPr>
          </a:p>
        </p:txBody>
      </p:sp>
      <p:sp>
        <p:nvSpPr>
          <p:cNvPr id="6" name="Dian numeron paikkamerkki 5"/>
          <p:cNvSpPr>
            <a:spLocks noGrp="1"/>
          </p:cNvSpPr>
          <p:nvPr>
            <p:ph type="sldNum" sz="quarter" idx="12"/>
          </p:nvPr>
        </p:nvSpPr>
        <p:spPr/>
        <p:txBody>
          <a:bodyPr/>
          <a:lstStyle/>
          <a:p>
            <a:fld id="{A9294DDF-36C6-3E49-AFDC-C6FCCCF5AB68}" type="slidenum">
              <a:rPr lang="fi-FI" smtClean="0">
                <a:solidFill>
                  <a:prstClr val="black">
                    <a:tint val="75000"/>
                  </a:prstClr>
                </a:solidFill>
                <a:latin typeface="Calibri"/>
              </a:rPr>
              <a:pPr/>
              <a:t>‹#›</a:t>
            </a:fld>
            <a:endParaRPr lang="fi-FI">
              <a:solidFill>
                <a:prstClr val="black">
                  <a:tint val="75000"/>
                </a:prstClr>
              </a:solidFill>
              <a:latin typeface="Calibri"/>
            </a:endParaRPr>
          </a:p>
        </p:txBody>
      </p:sp>
    </p:spTree>
    <p:extLst>
      <p:ext uri="{BB962C8B-B14F-4D97-AF65-F5344CB8AC3E}">
        <p14:creationId xmlns:p14="http://schemas.microsoft.com/office/powerpoint/2010/main" val="1452703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5" name="Title 4"/>
          <p:cNvSpPr>
            <a:spLocks noGrp="1"/>
          </p:cNvSpPr>
          <p:nvPr>
            <p:ph type="title" hasCustomPrompt="1"/>
          </p:nvPr>
        </p:nvSpPr>
        <p:spPr>
          <a:xfrm>
            <a:off x="570448" y="5073095"/>
            <a:ext cx="7793037" cy="1143000"/>
          </a:xfrm>
        </p:spPr>
        <p:txBody>
          <a:bodyPr/>
          <a:lstStyle>
            <a:lvl1pPr algn="ctr">
              <a:defRPr sz="4800">
                <a:solidFill>
                  <a:srgbClr val="FFFFFF"/>
                </a:solidFill>
              </a:defRPr>
            </a:lvl1pPr>
          </a:lstStyle>
          <a:p>
            <a:r>
              <a:rPr lang="fi-FI" dirty="0"/>
              <a:t>Kiitos!</a:t>
            </a:r>
            <a:endParaRPr lang="en-US" dirty="0"/>
          </a:p>
        </p:txBody>
      </p:sp>
      <p:pic>
        <p:nvPicPr>
          <p:cNvPr id="9" name="Picture 8" descr="LMV_PYÖREÄ_NEGATIIVI.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47603" y="944201"/>
            <a:ext cx="3506934" cy="3760100"/>
          </a:xfrm>
          <a:prstGeom prst="rect">
            <a:avLst/>
          </a:prstGeom>
        </p:spPr>
      </p:pic>
    </p:spTree>
    <p:extLst>
      <p:ext uri="{BB962C8B-B14F-4D97-AF65-F5344CB8AC3E}">
        <p14:creationId xmlns:p14="http://schemas.microsoft.com/office/powerpoint/2010/main" val="42385534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4101" y="1308711"/>
            <a:ext cx="7793037" cy="1143000"/>
          </a:xfrm>
        </p:spPr>
        <p:txBody>
          <a:bodyPr/>
          <a:lstStyle>
            <a:lvl1pPr algn="ctr">
              <a:defRPr/>
            </a:lvl1pPr>
          </a:lstStyle>
          <a:p>
            <a:r>
              <a:rPr lang="fi-FI" dirty="0"/>
              <a:t>Yhteystiedot</a:t>
            </a:r>
            <a:endParaRPr lang="en-US" dirty="0"/>
          </a:p>
        </p:txBody>
      </p:sp>
      <p:sp>
        <p:nvSpPr>
          <p:cNvPr id="3" name="Rectangle 2"/>
          <p:cNvSpPr/>
          <p:nvPr userDrawn="1"/>
        </p:nvSpPr>
        <p:spPr>
          <a:xfrm>
            <a:off x="0" y="5952435"/>
            <a:ext cx="9144000" cy="905565"/>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4" name="Rectangle 3"/>
          <p:cNvSpPr/>
          <p:nvPr userDrawn="1"/>
        </p:nvSpPr>
        <p:spPr>
          <a:xfrm>
            <a:off x="0" y="0"/>
            <a:ext cx="9144000" cy="905565"/>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5" name="Rectangle 4"/>
          <p:cNvSpPr/>
          <p:nvPr userDrawn="1"/>
        </p:nvSpPr>
        <p:spPr>
          <a:xfrm>
            <a:off x="614102" y="2441606"/>
            <a:ext cx="7793036" cy="2554545"/>
          </a:xfrm>
          <a:prstGeom prst="rect">
            <a:avLst/>
          </a:prstGeom>
        </p:spPr>
        <p:txBody>
          <a:bodyPr wrap="square">
            <a:spAutoFit/>
          </a:bodyPr>
          <a:lstStyle/>
          <a:p>
            <a:pPr algn="ctr"/>
            <a:r>
              <a:rPr lang="fi-FI" sz="1600" b="1" dirty="0">
                <a:solidFill>
                  <a:schemeClr val="accent3"/>
                </a:solidFill>
                <a:latin typeface="Calibri"/>
                <a:cs typeface="Calibri"/>
              </a:rPr>
              <a:t>NETTISIVUT</a:t>
            </a:r>
          </a:p>
          <a:p>
            <a:pPr algn="ctr"/>
            <a:r>
              <a:rPr lang="fi-FI" b="0" dirty="0" err="1">
                <a:latin typeface="Calibri"/>
                <a:cs typeface="Calibri"/>
              </a:rPr>
              <a:t>www.lukumummitjavaarit.fi</a:t>
            </a:r>
            <a:endParaRPr lang="fi-FI" b="0" dirty="0">
              <a:latin typeface="Calibri"/>
              <a:cs typeface="Calibri"/>
            </a:endParaRPr>
          </a:p>
          <a:p>
            <a:pPr algn="ctr"/>
            <a:endParaRPr lang="fi-FI" dirty="0">
              <a:latin typeface="Calibri"/>
              <a:cs typeface="Calibri"/>
            </a:endParaRPr>
          </a:p>
          <a:p>
            <a:pPr algn="ctr"/>
            <a:r>
              <a:rPr lang="fi-FI" sz="1600" b="1" kern="1200" dirty="0">
                <a:solidFill>
                  <a:schemeClr val="accent3"/>
                </a:solidFill>
                <a:latin typeface="Calibri"/>
                <a:ea typeface="ＭＳ Ｐゴシック" pitchFamily="-12" charset="-128"/>
                <a:cs typeface="Calibri"/>
              </a:rPr>
              <a:t>FACEBOOK</a:t>
            </a:r>
          </a:p>
          <a:p>
            <a:pPr algn="ctr"/>
            <a:r>
              <a:rPr lang="fi-FI" b="0" dirty="0" err="1">
                <a:latin typeface="Calibri"/>
                <a:cs typeface="Calibri"/>
              </a:rPr>
              <a:t>www.facebook.com/lukumummitjavaarit</a:t>
            </a:r>
            <a:endParaRPr lang="fi-FI" b="0" dirty="0">
              <a:latin typeface="Calibri"/>
              <a:cs typeface="Calibri"/>
            </a:endParaRPr>
          </a:p>
          <a:p>
            <a:pPr marL="0" marR="0" indent="0" algn="ctr" defTabSz="914400" rtl="0" eaLnBrk="0" fontAlgn="base" latinLnBrk="0" hangingPunct="0">
              <a:lnSpc>
                <a:spcPct val="100000"/>
              </a:lnSpc>
              <a:spcBef>
                <a:spcPct val="0"/>
              </a:spcBef>
              <a:spcAft>
                <a:spcPct val="0"/>
              </a:spcAft>
              <a:buClrTx/>
              <a:buSzTx/>
              <a:buFontTx/>
              <a:buNone/>
              <a:tabLst/>
              <a:defRPr/>
            </a:pPr>
            <a:endParaRPr lang="fi-FI" sz="1600" b="1" dirty="0">
              <a:solidFill>
                <a:srgbClr val="9BBB59"/>
              </a:solidFill>
              <a:latin typeface="Calibri"/>
              <a:cs typeface="Calibri"/>
            </a:endParaRPr>
          </a:p>
          <a:p>
            <a:pPr marL="0" marR="0" indent="0" algn="ctr" defTabSz="914400" rtl="0" eaLnBrk="0" fontAlgn="base" latinLnBrk="0" hangingPunct="0">
              <a:lnSpc>
                <a:spcPct val="100000"/>
              </a:lnSpc>
              <a:spcBef>
                <a:spcPct val="0"/>
              </a:spcBef>
              <a:spcAft>
                <a:spcPct val="0"/>
              </a:spcAft>
              <a:buClrTx/>
              <a:buSzTx/>
              <a:buFontTx/>
              <a:buNone/>
              <a:tabLst/>
              <a:defRPr/>
            </a:pPr>
            <a:r>
              <a:rPr lang="fi-FI" sz="1600" b="1" dirty="0">
                <a:solidFill>
                  <a:srgbClr val="9BBB59"/>
                </a:solidFill>
                <a:latin typeface="Calibri"/>
                <a:cs typeface="Calibri"/>
              </a:rPr>
              <a:t>TILAA UUTISKIRJEEMME OSOITTEESTA:</a:t>
            </a:r>
          </a:p>
          <a:p>
            <a:pPr algn="ctr"/>
            <a:r>
              <a:rPr lang="fi-FI" b="0" dirty="0" err="1">
                <a:latin typeface="Calibri"/>
                <a:cs typeface="Calibri"/>
              </a:rPr>
              <a:t>moi@lukumummit.fi</a:t>
            </a:r>
            <a:endParaRPr lang="fi-FI" b="0" dirty="0">
              <a:latin typeface="Calibri"/>
              <a:cs typeface="Calibri"/>
            </a:endParaRPr>
          </a:p>
        </p:txBody>
      </p:sp>
    </p:spTree>
    <p:extLst>
      <p:ext uri="{BB962C8B-B14F-4D97-AF65-F5344CB8AC3E}">
        <p14:creationId xmlns:p14="http://schemas.microsoft.com/office/powerpoint/2010/main" val="173610795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p:cNvSpPr>
            <a:spLocks noGrp="1"/>
          </p:cNvSpPr>
          <p:nvPr>
            <p:ph type="dt" sz="half" idx="10"/>
          </p:nvPr>
        </p:nvSpPr>
        <p:spPr/>
        <p:txBody>
          <a:bodyPr/>
          <a:lstStyle>
            <a:lvl1pPr>
              <a:defRPr/>
            </a:lvl1pPr>
          </a:lstStyle>
          <a:p>
            <a:pPr>
              <a:defRPr/>
            </a:pPr>
            <a:fld id="{F65EC1B4-E2BD-41EA-A22F-3470572555A9}" type="datetime1">
              <a:rPr lang="fi-FI" altLang="fi-FI"/>
              <a:pPr>
                <a:defRPr/>
              </a:pPr>
              <a:t>17.4.2025</a:t>
            </a:fld>
            <a:endParaRPr lang="fi-FI" altLang="fi-FI"/>
          </a:p>
        </p:txBody>
      </p:sp>
      <p:sp>
        <p:nvSpPr>
          <p:cNvPr id="6" name="Alatunnisteen paikkamerkki 4"/>
          <p:cNvSpPr>
            <a:spLocks noGrp="1"/>
          </p:cNvSpPr>
          <p:nvPr>
            <p:ph type="ftr" sz="quarter" idx="11"/>
          </p:nvPr>
        </p:nvSpPr>
        <p:spPr/>
        <p:txBody>
          <a:bodyPr/>
          <a:lstStyle>
            <a:lvl1pPr>
              <a:defRPr/>
            </a:lvl1pPr>
          </a:lstStyle>
          <a:p>
            <a:pPr>
              <a:defRPr/>
            </a:pPr>
            <a:endParaRPr lang="fi-FI"/>
          </a:p>
        </p:txBody>
      </p:sp>
      <p:sp>
        <p:nvSpPr>
          <p:cNvPr id="7" name="Dian numeron paikkamerkki 5"/>
          <p:cNvSpPr>
            <a:spLocks noGrp="1"/>
          </p:cNvSpPr>
          <p:nvPr>
            <p:ph type="sldNum" sz="quarter" idx="12"/>
          </p:nvPr>
        </p:nvSpPr>
        <p:spPr/>
        <p:txBody>
          <a:bodyPr/>
          <a:lstStyle>
            <a:lvl1pPr>
              <a:defRPr/>
            </a:lvl1pPr>
          </a:lstStyle>
          <a:p>
            <a:pPr>
              <a:defRPr/>
            </a:pPr>
            <a:fld id="{84C3E88F-244E-49C1-BCC7-94B107DFB556}" type="slidenum">
              <a:rPr lang="fi-FI" altLang="fi-FI"/>
              <a:pPr>
                <a:defRPr/>
              </a:pPr>
              <a:t>‹#›</a:t>
            </a:fld>
            <a:endParaRPr lang="fi-FI" altLang="fi-FI"/>
          </a:p>
        </p:txBody>
      </p:sp>
    </p:spTree>
    <p:extLst>
      <p:ext uri="{BB962C8B-B14F-4D97-AF65-F5344CB8AC3E}">
        <p14:creationId xmlns:p14="http://schemas.microsoft.com/office/powerpoint/2010/main" val="133962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Päivämäärän paikkamerkki 2"/>
          <p:cNvSpPr>
            <a:spLocks noGrp="1"/>
          </p:cNvSpPr>
          <p:nvPr>
            <p:ph type="dt" sz="half" idx="10"/>
          </p:nvPr>
        </p:nvSpPr>
        <p:spPr/>
        <p:txBody>
          <a:bodyPr/>
          <a:lstStyle/>
          <a:p>
            <a:fld id="{7C630F76-885D-B045-854B-7801BEDF0B14}" type="datetimeFigureOut">
              <a:rPr lang="fi-FI" smtClean="0"/>
              <a:t>17.4.2025</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A9294DDF-36C6-3E49-AFDC-C6FCCCF5AB68}" type="slidenum">
              <a:rPr lang="fi-FI" smtClean="0"/>
              <a:t>‹#›</a:t>
            </a:fld>
            <a:endParaRPr lang="fi-FI"/>
          </a:p>
        </p:txBody>
      </p:sp>
    </p:spTree>
    <p:extLst>
      <p:ext uri="{BB962C8B-B14F-4D97-AF65-F5344CB8AC3E}">
        <p14:creationId xmlns:p14="http://schemas.microsoft.com/office/powerpoint/2010/main" val="2850307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623888" y="1709751"/>
            <a:ext cx="7886700" cy="2852737"/>
          </a:xfrm>
        </p:spPr>
        <p:txBody>
          <a:bodyPr anchor="b"/>
          <a:lstStyle>
            <a:lvl1pPr>
              <a:defRPr sz="6000"/>
            </a:lvl1pPr>
          </a:lstStyle>
          <a:p>
            <a:r>
              <a:rPr lang="fi-FI"/>
              <a:t>Muokkaa perustyylejä naps.</a:t>
            </a:r>
          </a:p>
        </p:txBody>
      </p:sp>
      <p:sp>
        <p:nvSpPr>
          <p:cNvPr id="3" name="Tekstin paikkamerkki 2"/>
          <p:cNvSpPr>
            <a:spLocks noGrp="1"/>
          </p:cNvSpPr>
          <p:nvPr>
            <p:ph type="body" idx="1"/>
          </p:nvPr>
        </p:nvSpPr>
        <p:spPr>
          <a:xfrm>
            <a:off x="623888" y="458947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7C630F76-885D-B045-854B-7801BEDF0B14}" type="datetimeFigureOut">
              <a:rPr lang="fi-FI" smtClean="0">
                <a:solidFill>
                  <a:prstClr val="black">
                    <a:tint val="75000"/>
                  </a:prstClr>
                </a:solidFill>
                <a:latin typeface="Calibri"/>
              </a:rPr>
              <a:pPr/>
              <a:t>17.4.2025</a:t>
            </a:fld>
            <a:endParaRPr lang="fi-FI">
              <a:solidFill>
                <a:prstClr val="black">
                  <a:tint val="75000"/>
                </a:prstClr>
              </a:solidFill>
              <a:latin typeface="Calibri"/>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latin typeface="Calibri"/>
            </a:endParaRPr>
          </a:p>
        </p:txBody>
      </p:sp>
      <p:sp>
        <p:nvSpPr>
          <p:cNvPr id="6" name="Dian numeron paikkamerkki 5"/>
          <p:cNvSpPr>
            <a:spLocks noGrp="1"/>
          </p:cNvSpPr>
          <p:nvPr>
            <p:ph type="sldNum" sz="quarter" idx="12"/>
          </p:nvPr>
        </p:nvSpPr>
        <p:spPr/>
        <p:txBody>
          <a:bodyPr/>
          <a:lstStyle/>
          <a:p>
            <a:fld id="{A9294DDF-36C6-3E49-AFDC-C6FCCCF5AB68}" type="slidenum">
              <a:rPr lang="fi-FI" smtClean="0">
                <a:solidFill>
                  <a:prstClr val="black">
                    <a:tint val="75000"/>
                  </a:prstClr>
                </a:solidFill>
                <a:latin typeface="Calibri"/>
              </a:rPr>
              <a:pPr/>
              <a:t>‹#›</a:t>
            </a:fld>
            <a:endParaRPr lang="fi-FI">
              <a:solidFill>
                <a:prstClr val="black">
                  <a:tint val="75000"/>
                </a:prstClr>
              </a:solidFill>
              <a:latin typeface="Calibri"/>
            </a:endParaRPr>
          </a:p>
        </p:txBody>
      </p:sp>
    </p:spTree>
    <p:extLst>
      <p:ext uri="{BB962C8B-B14F-4D97-AF65-F5344CB8AC3E}">
        <p14:creationId xmlns:p14="http://schemas.microsoft.com/office/powerpoint/2010/main" val="1410600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143000" y="1122363"/>
            <a:ext cx="6858000" cy="2387600"/>
          </a:xfrm>
        </p:spPr>
        <p:txBody>
          <a:bodyPr anchor="b"/>
          <a:lstStyle>
            <a:lvl1pPr algn="ctr">
              <a:defRPr sz="6000"/>
            </a:lvl1pPr>
          </a:lstStyle>
          <a:p>
            <a:r>
              <a:rPr lang="fi-FI"/>
              <a:t>Muokkaa perustyylejä naps.</a:t>
            </a:r>
          </a:p>
        </p:txBody>
      </p:sp>
      <p:sp>
        <p:nvSpPr>
          <p:cNvPr id="3" name="Alaotsikk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7C630F76-885D-B045-854B-7801BEDF0B14}" type="datetimeFigureOut">
              <a:rPr lang="fi-FI" smtClean="0">
                <a:solidFill>
                  <a:prstClr val="black">
                    <a:tint val="75000"/>
                  </a:prstClr>
                </a:solidFill>
                <a:latin typeface="Calibri"/>
              </a:rPr>
              <a:pPr/>
              <a:t>17.4.2025</a:t>
            </a:fld>
            <a:endParaRPr lang="fi-FI">
              <a:solidFill>
                <a:prstClr val="black">
                  <a:tint val="75000"/>
                </a:prstClr>
              </a:solidFill>
              <a:latin typeface="Calibri"/>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latin typeface="Calibri"/>
            </a:endParaRPr>
          </a:p>
        </p:txBody>
      </p:sp>
      <p:sp>
        <p:nvSpPr>
          <p:cNvPr id="6" name="Dian numeron paikkamerkki 5"/>
          <p:cNvSpPr>
            <a:spLocks noGrp="1"/>
          </p:cNvSpPr>
          <p:nvPr>
            <p:ph type="sldNum" sz="quarter" idx="12"/>
          </p:nvPr>
        </p:nvSpPr>
        <p:spPr/>
        <p:txBody>
          <a:bodyPr/>
          <a:lstStyle/>
          <a:p>
            <a:fld id="{A9294DDF-36C6-3E49-AFDC-C6FCCCF5AB68}" type="slidenum">
              <a:rPr lang="fi-FI" smtClean="0">
                <a:solidFill>
                  <a:prstClr val="black">
                    <a:tint val="75000"/>
                  </a:prstClr>
                </a:solidFill>
                <a:latin typeface="Calibri"/>
              </a:rPr>
              <a:pPr/>
              <a:t>‹#›</a:t>
            </a:fld>
            <a:endParaRPr lang="fi-FI">
              <a:solidFill>
                <a:prstClr val="black">
                  <a:tint val="75000"/>
                </a:prstClr>
              </a:solidFill>
              <a:latin typeface="Calibri"/>
            </a:endParaRPr>
          </a:p>
        </p:txBody>
      </p:sp>
    </p:spTree>
    <p:extLst>
      <p:ext uri="{BB962C8B-B14F-4D97-AF65-F5344CB8AC3E}">
        <p14:creationId xmlns:p14="http://schemas.microsoft.com/office/powerpoint/2010/main" val="129353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perustyylejä naps.</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7C630F76-885D-B045-854B-7801BEDF0B14}" type="datetimeFigureOut">
              <a:rPr lang="fi-FI" smtClean="0">
                <a:solidFill>
                  <a:prstClr val="black">
                    <a:tint val="75000"/>
                  </a:prstClr>
                </a:solidFill>
                <a:latin typeface="Calibri"/>
              </a:rPr>
              <a:pPr/>
              <a:t>17.4.2025</a:t>
            </a:fld>
            <a:endParaRPr lang="fi-FI">
              <a:solidFill>
                <a:prstClr val="black">
                  <a:tint val="75000"/>
                </a:prstClr>
              </a:solidFill>
              <a:latin typeface="Calibri"/>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latin typeface="Calibri"/>
            </a:endParaRPr>
          </a:p>
        </p:txBody>
      </p:sp>
      <p:sp>
        <p:nvSpPr>
          <p:cNvPr id="6" name="Dian numeron paikkamerkki 5"/>
          <p:cNvSpPr>
            <a:spLocks noGrp="1"/>
          </p:cNvSpPr>
          <p:nvPr>
            <p:ph type="sldNum" sz="quarter" idx="12"/>
          </p:nvPr>
        </p:nvSpPr>
        <p:spPr/>
        <p:txBody>
          <a:bodyPr/>
          <a:lstStyle/>
          <a:p>
            <a:fld id="{A9294DDF-36C6-3E49-AFDC-C6FCCCF5AB68}" type="slidenum">
              <a:rPr lang="fi-FI" smtClean="0">
                <a:solidFill>
                  <a:prstClr val="black">
                    <a:tint val="75000"/>
                  </a:prstClr>
                </a:solidFill>
                <a:latin typeface="Calibri"/>
              </a:rPr>
              <a:pPr/>
              <a:t>‹#›</a:t>
            </a:fld>
            <a:endParaRPr lang="fi-FI">
              <a:solidFill>
                <a:prstClr val="black">
                  <a:tint val="75000"/>
                </a:prstClr>
              </a:solidFill>
              <a:latin typeface="Calibri"/>
            </a:endParaRPr>
          </a:p>
        </p:txBody>
      </p:sp>
    </p:spTree>
    <p:extLst>
      <p:ext uri="{BB962C8B-B14F-4D97-AF65-F5344CB8AC3E}">
        <p14:creationId xmlns:p14="http://schemas.microsoft.com/office/powerpoint/2010/main" val="1874341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623888" y="1709751"/>
            <a:ext cx="7886700" cy="2852737"/>
          </a:xfrm>
        </p:spPr>
        <p:txBody>
          <a:bodyPr anchor="b"/>
          <a:lstStyle>
            <a:lvl1pPr>
              <a:defRPr sz="6000"/>
            </a:lvl1pPr>
          </a:lstStyle>
          <a:p>
            <a:r>
              <a:rPr lang="fi-FI"/>
              <a:t>Muokkaa perustyylejä naps.</a:t>
            </a:r>
          </a:p>
        </p:txBody>
      </p:sp>
      <p:sp>
        <p:nvSpPr>
          <p:cNvPr id="3" name="Tekstin paikkamerkki 2"/>
          <p:cNvSpPr>
            <a:spLocks noGrp="1"/>
          </p:cNvSpPr>
          <p:nvPr>
            <p:ph type="body" idx="1"/>
          </p:nvPr>
        </p:nvSpPr>
        <p:spPr>
          <a:xfrm>
            <a:off x="623888" y="458947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7C630F76-885D-B045-854B-7801BEDF0B14}" type="datetimeFigureOut">
              <a:rPr lang="fi-FI" smtClean="0">
                <a:solidFill>
                  <a:prstClr val="black">
                    <a:tint val="75000"/>
                  </a:prstClr>
                </a:solidFill>
                <a:latin typeface="Calibri"/>
              </a:rPr>
              <a:pPr/>
              <a:t>17.4.2025</a:t>
            </a:fld>
            <a:endParaRPr lang="fi-FI">
              <a:solidFill>
                <a:prstClr val="black">
                  <a:tint val="75000"/>
                </a:prstClr>
              </a:solidFill>
              <a:latin typeface="Calibri"/>
            </a:endParaRPr>
          </a:p>
        </p:txBody>
      </p:sp>
      <p:sp>
        <p:nvSpPr>
          <p:cNvPr id="5" name="Alatunnisteen paikkamerkki 4"/>
          <p:cNvSpPr>
            <a:spLocks noGrp="1"/>
          </p:cNvSpPr>
          <p:nvPr>
            <p:ph type="ftr" sz="quarter" idx="11"/>
          </p:nvPr>
        </p:nvSpPr>
        <p:spPr/>
        <p:txBody>
          <a:bodyPr/>
          <a:lstStyle/>
          <a:p>
            <a:endParaRPr lang="fi-FI">
              <a:solidFill>
                <a:prstClr val="black">
                  <a:tint val="75000"/>
                </a:prstClr>
              </a:solidFill>
              <a:latin typeface="Calibri"/>
            </a:endParaRPr>
          </a:p>
        </p:txBody>
      </p:sp>
      <p:sp>
        <p:nvSpPr>
          <p:cNvPr id="6" name="Dian numeron paikkamerkki 5"/>
          <p:cNvSpPr>
            <a:spLocks noGrp="1"/>
          </p:cNvSpPr>
          <p:nvPr>
            <p:ph type="sldNum" sz="quarter" idx="12"/>
          </p:nvPr>
        </p:nvSpPr>
        <p:spPr/>
        <p:txBody>
          <a:bodyPr/>
          <a:lstStyle/>
          <a:p>
            <a:fld id="{A9294DDF-36C6-3E49-AFDC-C6FCCCF5AB68}" type="slidenum">
              <a:rPr lang="fi-FI" smtClean="0">
                <a:solidFill>
                  <a:prstClr val="black">
                    <a:tint val="75000"/>
                  </a:prstClr>
                </a:solidFill>
                <a:latin typeface="Calibri"/>
              </a:rPr>
              <a:pPr/>
              <a:t>‹#›</a:t>
            </a:fld>
            <a:endParaRPr lang="fi-FI">
              <a:solidFill>
                <a:prstClr val="black">
                  <a:tint val="75000"/>
                </a:prstClr>
              </a:solidFill>
              <a:latin typeface="Calibri"/>
            </a:endParaRPr>
          </a:p>
        </p:txBody>
      </p:sp>
    </p:spTree>
    <p:extLst>
      <p:ext uri="{BB962C8B-B14F-4D97-AF65-F5344CB8AC3E}">
        <p14:creationId xmlns:p14="http://schemas.microsoft.com/office/powerpoint/2010/main" val="4241458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5" name="Rectangle 9"/>
          <p:cNvSpPr>
            <a:spLocks noGrp="1" noChangeArrowheads="1"/>
          </p:cNvSpPr>
          <p:nvPr>
            <p:ph type="title"/>
          </p:nvPr>
        </p:nvSpPr>
        <p:spPr bwMode="auto">
          <a:xfrm>
            <a:off x="194452" y="151546"/>
            <a:ext cx="7793037"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endParaRPr lang="en-US" dirty="0"/>
          </a:p>
        </p:txBody>
      </p:sp>
      <p:sp>
        <p:nvSpPr>
          <p:cNvPr id="9226" name="Rectangle 10"/>
          <p:cNvSpPr>
            <a:spLocks noGrp="1" noChangeArrowheads="1"/>
          </p:cNvSpPr>
          <p:nvPr>
            <p:ph type="body" idx="1"/>
          </p:nvPr>
        </p:nvSpPr>
        <p:spPr bwMode="auto">
          <a:xfrm>
            <a:off x="619898" y="1429236"/>
            <a:ext cx="7885954" cy="38925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9231" name="Line 15"/>
          <p:cNvSpPr>
            <a:spLocks noChangeShapeType="1"/>
          </p:cNvSpPr>
          <p:nvPr/>
        </p:nvSpPr>
        <p:spPr bwMode="auto">
          <a:xfrm>
            <a:off x="1" y="6007798"/>
            <a:ext cx="9143999" cy="16713"/>
          </a:xfrm>
          <a:prstGeom prst="line">
            <a:avLst/>
          </a:prstGeom>
          <a:noFill/>
          <a:ln w="15875">
            <a:solidFill>
              <a:schemeClr val="bg1">
                <a:lumMod val="50000"/>
              </a:schemeClr>
            </a:solidFill>
            <a:round/>
            <a:headEnd/>
            <a:tailEnd/>
          </a:ln>
        </p:spPr>
        <p:txBody>
          <a:bodyPr wrap="none" anchor="ctr">
            <a:prstTxWarp prst="textNoShape">
              <a:avLst/>
            </a:prstTxWarp>
          </a:bodyPr>
          <a:lstStyle/>
          <a:p>
            <a:endParaRPr lang="en-US"/>
          </a:p>
        </p:txBody>
      </p:sp>
      <p:pic>
        <p:nvPicPr>
          <p:cNvPr id="9232" name="Picture 16" descr="mll_hor_rgb_72ppi"/>
          <p:cNvPicPr>
            <a:picLocks noChangeAspect="1" noChangeArrowheads="1"/>
          </p:cNvPicPr>
          <p:nvPr/>
        </p:nvPicPr>
        <p:blipFill>
          <a:blip r:embed="rId8"/>
          <a:srcRect/>
          <a:stretch>
            <a:fillRect/>
          </a:stretch>
        </p:blipFill>
        <p:spPr bwMode="auto">
          <a:xfrm>
            <a:off x="5459459" y="6076780"/>
            <a:ext cx="1720644" cy="781220"/>
          </a:xfrm>
          <a:prstGeom prst="rect">
            <a:avLst/>
          </a:prstGeom>
          <a:noFill/>
        </p:spPr>
      </p:pic>
      <p:pic>
        <p:nvPicPr>
          <p:cNvPr id="8" name="Picture 7" descr="LMV_VAAKA_VIHREÄ.pn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93805" y="6230231"/>
            <a:ext cx="2078473" cy="465371"/>
          </a:xfrm>
          <a:prstGeom prst="rect">
            <a:avLst/>
          </a:prstGeom>
        </p:spPr>
      </p:pic>
      <p:pic>
        <p:nvPicPr>
          <p:cNvPr id="3" name="Picture 2" descr="Niilomaki_vaaka.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352233" y="5340534"/>
            <a:ext cx="2103252" cy="2103252"/>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703" r:id="rId2"/>
    <p:sldLayoutId id="2147483704" r:id="rId3"/>
    <p:sldLayoutId id="2147483717" r:id="rId4"/>
    <p:sldLayoutId id="2147483732" r:id="rId5"/>
    <p:sldLayoutId id="2147483734" r:id="rId6"/>
  </p:sldLayoutIdLst>
  <p:transition/>
  <p:hf sldNum="0" hdr="0" dt="0"/>
  <p:txStyles>
    <p:titleStyle>
      <a:lvl1pPr algn="l" rtl="0" fontAlgn="base">
        <a:lnSpc>
          <a:spcPts val="3700"/>
        </a:lnSpc>
        <a:spcBef>
          <a:spcPct val="0"/>
        </a:spcBef>
        <a:spcAft>
          <a:spcPct val="0"/>
        </a:spcAft>
        <a:defRPr sz="3200" b="1" baseline="0">
          <a:solidFill>
            <a:schemeClr val="accent3"/>
          </a:solidFill>
          <a:latin typeface="+mj-lt"/>
          <a:ea typeface="+mj-ea"/>
          <a:cs typeface="Verdana (Headings)"/>
        </a:defRPr>
      </a:lvl1pPr>
      <a:lvl2pPr algn="l" rtl="0" fontAlgn="base">
        <a:lnSpc>
          <a:spcPts val="3700"/>
        </a:lnSpc>
        <a:spcBef>
          <a:spcPct val="0"/>
        </a:spcBef>
        <a:spcAft>
          <a:spcPct val="0"/>
        </a:spcAft>
        <a:defRPr sz="2800" b="1">
          <a:solidFill>
            <a:srgbClr val="E50053"/>
          </a:solidFill>
          <a:latin typeface="Verdana" pitchFamily="-12" charset="0"/>
        </a:defRPr>
      </a:lvl2pPr>
      <a:lvl3pPr algn="l" rtl="0" fontAlgn="base">
        <a:lnSpc>
          <a:spcPts val="3700"/>
        </a:lnSpc>
        <a:spcBef>
          <a:spcPct val="0"/>
        </a:spcBef>
        <a:spcAft>
          <a:spcPct val="0"/>
        </a:spcAft>
        <a:defRPr sz="2800" b="1">
          <a:solidFill>
            <a:srgbClr val="E50053"/>
          </a:solidFill>
          <a:latin typeface="Verdana" pitchFamily="-12" charset="0"/>
        </a:defRPr>
      </a:lvl3pPr>
      <a:lvl4pPr algn="l" rtl="0" fontAlgn="base">
        <a:lnSpc>
          <a:spcPts val="3700"/>
        </a:lnSpc>
        <a:spcBef>
          <a:spcPct val="0"/>
        </a:spcBef>
        <a:spcAft>
          <a:spcPct val="0"/>
        </a:spcAft>
        <a:defRPr sz="2800" b="1">
          <a:solidFill>
            <a:srgbClr val="E50053"/>
          </a:solidFill>
          <a:latin typeface="Verdana" pitchFamily="-12" charset="0"/>
        </a:defRPr>
      </a:lvl4pPr>
      <a:lvl5pPr algn="l" rtl="0" fontAlgn="base">
        <a:lnSpc>
          <a:spcPts val="3700"/>
        </a:lnSpc>
        <a:spcBef>
          <a:spcPct val="0"/>
        </a:spcBef>
        <a:spcAft>
          <a:spcPct val="0"/>
        </a:spcAft>
        <a:defRPr sz="2800" b="1">
          <a:solidFill>
            <a:srgbClr val="E50053"/>
          </a:solidFill>
          <a:latin typeface="Verdana" pitchFamily="-12" charset="0"/>
        </a:defRPr>
      </a:lvl5pPr>
      <a:lvl6pPr marL="457200" algn="l" rtl="0" fontAlgn="base">
        <a:lnSpc>
          <a:spcPts val="3700"/>
        </a:lnSpc>
        <a:spcBef>
          <a:spcPct val="0"/>
        </a:spcBef>
        <a:spcAft>
          <a:spcPct val="0"/>
        </a:spcAft>
        <a:defRPr sz="2800" b="1">
          <a:solidFill>
            <a:srgbClr val="E50053"/>
          </a:solidFill>
          <a:latin typeface="Verdana" pitchFamily="-12" charset="0"/>
        </a:defRPr>
      </a:lvl6pPr>
      <a:lvl7pPr marL="914400" algn="l" rtl="0" fontAlgn="base">
        <a:lnSpc>
          <a:spcPts val="3700"/>
        </a:lnSpc>
        <a:spcBef>
          <a:spcPct val="0"/>
        </a:spcBef>
        <a:spcAft>
          <a:spcPct val="0"/>
        </a:spcAft>
        <a:defRPr sz="2800" b="1">
          <a:solidFill>
            <a:srgbClr val="E50053"/>
          </a:solidFill>
          <a:latin typeface="Verdana" pitchFamily="-12" charset="0"/>
        </a:defRPr>
      </a:lvl7pPr>
      <a:lvl8pPr marL="1371600" algn="l" rtl="0" fontAlgn="base">
        <a:lnSpc>
          <a:spcPts val="3700"/>
        </a:lnSpc>
        <a:spcBef>
          <a:spcPct val="0"/>
        </a:spcBef>
        <a:spcAft>
          <a:spcPct val="0"/>
        </a:spcAft>
        <a:defRPr sz="2800" b="1">
          <a:solidFill>
            <a:srgbClr val="E50053"/>
          </a:solidFill>
          <a:latin typeface="Verdana" pitchFamily="-12" charset="0"/>
        </a:defRPr>
      </a:lvl8pPr>
      <a:lvl9pPr marL="1828800" algn="l" rtl="0" fontAlgn="base">
        <a:lnSpc>
          <a:spcPts val="3700"/>
        </a:lnSpc>
        <a:spcBef>
          <a:spcPct val="0"/>
        </a:spcBef>
        <a:spcAft>
          <a:spcPct val="0"/>
        </a:spcAft>
        <a:defRPr sz="2800" b="1">
          <a:solidFill>
            <a:srgbClr val="E50053"/>
          </a:solidFill>
          <a:latin typeface="Verdana" pitchFamily="-12" charset="0"/>
        </a:defRPr>
      </a:lvl9pPr>
    </p:titleStyle>
    <p:bodyStyle>
      <a:lvl1pPr marL="0" indent="0" algn="l" rtl="0" fontAlgn="base">
        <a:lnSpc>
          <a:spcPts val="3600"/>
        </a:lnSpc>
        <a:spcBef>
          <a:spcPct val="0"/>
        </a:spcBef>
        <a:spcAft>
          <a:spcPct val="0"/>
        </a:spcAft>
        <a:buClr>
          <a:schemeClr val="tx1"/>
        </a:buClr>
        <a:buSzPct val="125000"/>
        <a:buFont typeface="Times" pitchFamily="-12" charset="0"/>
        <a:defRPr sz="2500" b="0">
          <a:solidFill>
            <a:schemeClr val="tx1"/>
          </a:solidFill>
          <a:latin typeface="+mn-lt"/>
          <a:ea typeface="+mn-ea"/>
          <a:cs typeface="+mn-cs"/>
        </a:defRPr>
      </a:lvl1pPr>
      <a:lvl2pPr marL="266700" indent="-266700" algn="l" rtl="0" fontAlgn="base">
        <a:lnSpc>
          <a:spcPts val="3600"/>
        </a:lnSpc>
        <a:spcBef>
          <a:spcPct val="0"/>
        </a:spcBef>
        <a:spcAft>
          <a:spcPct val="0"/>
        </a:spcAft>
        <a:buClr>
          <a:schemeClr val="tx1"/>
        </a:buClr>
        <a:buSzPct val="100000"/>
        <a:buFont typeface="Times" pitchFamily="-12" charset="0"/>
        <a:buChar char="•"/>
        <a:defRPr sz="2500" baseline="0">
          <a:solidFill>
            <a:schemeClr val="tx1"/>
          </a:solidFill>
          <a:latin typeface="+mn-lt"/>
          <a:ea typeface="ＭＳ Ｐゴシック" pitchFamily="-12" charset="-128"/>
        </a:defRPr>
      </a:lvl2pPr>
      <a:lvl3pPr marL="541338" indent="-280988" algn="l" rtl="0" fontAlgn="base">
        <a:lnSpc>
          <a:spcPts val="3600"/>
        </a:lnSpc>
        <a:spcBef>
          <a:spcPct val="0"/>
        </a:spcBef>
        <a:spcAft>
          <a:spcPct val="0"/>
        </a:spcAft>
        <a:buClr>
          <a:schemeClr val="tx1"/>
        </a:buClr>
        <a:buSzPct val="100000"/>
        <a:buFont typeface="Times" pitchFamily="-12" charset="0"/>
        <a:buChar char="•"/>
        <a:defRPr sz="2500">
          <a:solidFill>
            <a:schemeClr val="tx1"/>
          </a:solidFill>
          <a:latin typeface="+mn-lt"/>
          <a:ea typeface="ＭＳ Ｐゴシック" pitchFamily="-12" charset="-128"/>
        </a:defRPr>
      </a:lvl3pPr>
      <a:lvl4pPr marL="808038" indent="-279400" algn="l" defTabSz="808038" rtl="0" fontAlgn="base">
        <a:lnSpc>
          <a:spcPts val="3600"/>
        </a:lnSpc>
        <a:spcBef>
          <a:spcPct val="0"/>
        </a:spcBef>
        <a:spcAft>
          <a:spcPct val="0"/>
        </a:spcAft>
        <a:buClr>
          <a:schemeClr val="tx1"/>
        </a:buClr>
        <a:buSzPct val="100000"/>
        <a:buFont typeface="Times" pitchFamily="-12" charset="0"/>
        <a:buChar char="•"/>
        <a:tabLst/>
        <a:defRPr sz="2500">
          <a:solidFill>
            <a:schemeClr val="tx1"/>
          </a:solidFill>
          <a:latin typeface="+mn-lt"/>
          <a:ea typeface="ＭＳ Ｐゴシック" pitchFamily="-12" charset="-128"/>
        </a:defRPr>
      </a:lvl4pPr>
      <a:lvl5pPr marL="1073150" indent="-265113" algn="l" rtl="0" fontAlgn="base">
        <a:lnSpc>
          <a:spcPts val="3600"/>
        </a:lnSpc>
        <a:spcBef>
          <a:spcPct val="0"/>
        </a:spcBef>
        <a:spcAft>
          <a:spcPct val="0"/>
        </a:spcAft>
        <a:buClr>
          <a:schemeClr val="tx1"/>
        </a:buClr>
        <a:buSzPct val="100000"/>
        <a:buFont typeface="Times" pitchFamily="-12" charset="0"/>
        <a:buChar char="•"/>
        <a:defRPr sz="2500">
          <a:solidFill>
            <a:schemeClr val="tx1"/>
          </a:solidFill>
          <a:latin typeface="+mn-lt"/>
          <a:ea typeface="ＭＳ Ｐゴシック" pitchFamily="-12" charset="-128"/>
        </a:defRPr>
      </a:lvl5pPr>
      <a:lvl6pPr marL="2171700" indent="-195263" algn="l" rtl="0" fontAlgn="base">
        <a:lnSpc>
          <a:spcPts val="3600"/>
        </a:lnSpc>
        <a:spcBef>
          <a:spcPct val="0"/>
        </a:spcBef>
        <a:spcAft>
          <a:spcPct val="0"/>
        </a:spcAft>
        <a:buClr>
          <a:schemeClr val="tx1"/>
        </a:buClr>
        <a:buSzPct val="125000"/>
        <a:buFont typeface="Times" pitchFamily="-12" charset="0"/>
        <a:buChar char="•"/>
        <a:defRPr sz="2100">
          <a:solidFill>
            <a:schemeClr val="tx1"/>
          </a:solidFill>
          <a:latin typeface="+mn-lt"/>
          <a:ea typeface="ＭＳ Ｐゴシック" pitchFamily="-12" charset="-128"/>
        </a:defRPr>
      </a:lvl6pPr>
      <a:lvl7pPr marL="2628900" indent="-195263" algn="l" rtl="0" fontAlgn="base">
        <a:lnSpc>
          <a:spcPts val="3600"/>
        </a:lnSpc>
        <a:spcBef>
          <a:spcPct val="0"/>
        </a:spcBef>
        <a:spcAft>
          <a:spcPct val="0"/>
        </a:spcAft>
        <a:buClr>
          <a:schemeClr val="tx1"/>
        </a:buClr>
        <a:buSzPct val="125000"/>
        <a:buFont typeface="Times" pitchFamily="-12" charset="0"/>
        <a:buChar char="•"/>
        <a:defRPr sz="2100">
          <a:solidFill>
            <a:schemeClr val="tx1"/>
          </a:solidFill>
          <a:latin typeface="+mn-lt"/>
          <a:ea typeface="ＭＳ Ｐゴシック" pitchFamily="-12" charset="-128"/>
        </a:defRPr>
      </a:lvl7pPr>
      <a:lvl8pPr marL="3086100" indent="-195263" algn="l" rtl="0" fontAlgn="base">
        <a:lnSpc>
          <a:spcPts val="3600"/>
        </a:lnSpc>
        <a:spcBef>
          <a:spcPct val="0"/>
        </a:spcBef>
        <a:spcAft>
          <a:spcPct val="0"/>
        </a:spcAft>
        <a:buClr>
          <a:schemeClr val="tx1"/>
        </a:buClr>
        <a:buSzPct val="125000"/>
        <a:buFont typeface="Times" pitchFamily="-12" charset="0"/>
        <a:buChar char="•"/>
        <a:defRPr sz="2100">
          <a:solidFill>
            <a:schemeClr val="tx1"/>
          </a:solidFill>
          <a:latin typeface="+mn-lt"/>
          <a:ea typeface="ＭＳ Ｐゴシック" pitchFamily="-12" charset="-128"/>
        </a:defRPr>
      </a:lvl8pPr>
      <a:lvl9pPr marL="3543300" indent="-195263" algn="l" rtl="0" fontAlgn="base">
        <a:lnSpc>
          <a:spcPts val="3600"/>
        </a:lnSpc>
        <a:spcBef>
          <a:spcPct val="0"/>
        </a:spcBef>
        <a:spcAft>
          <a:spcPct val="0"/>
        </a:spcAft>
        <a:buClr>
          <a:schemeClr val="tx1"/>
        </a:buClr>
        <a:buSzPct val="125000"/>
        <a:buFont typeface="Times" pitchFamily="-12" charset="0"/>
        <a:buChar char="•"/>
        <a:defRPr sz="2100">
          <a:solidFill>
            <a:schemeClr val="tx1"/>
          </a:solidFill>
          <a:latin typeface="+mn-lt"/>
          <a:ea typeface="ＭＳ Ｐゴシック" pitchFamily="-12" charset="-128"/>
        </a:defRPr>
      </a:lvl9pPr>
    </p:bodyStyle>
    <p:other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fi-FI"/>
              <a:t>Muokkaa perustyylejä naps.</a:t>
            </a:r>
          </a:p>
        </p:txBody>
      </p:sp>
      <p:sp>
        <p:nvSpPr>
          <p:cNvPr id="3" name="Tekstin paikkamerkki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628650" y="635636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7C630F76-885D-B045-854B-7801BEDF0B14}" type="datetimeFigureOut">
              <a:rPr lang="fi-FI" smtClean="0">
                <a:solidFill>
                  <a:prstClr val="black">
                    <a:tint val="75000"/>
                  </a:prstClr>
                </a:solidFill>
                <a:latin typeface="Calibri"/>
                <a:ea typeface="+mn-ea"/>
                <a:cs typeface="+mn-cs"/>
              </a:rPr>
              <a:pPr eaLnBrk="1" fontAlgn="auto" hangingPunct="1">
                <a:spcBef>
                  <a:spcPts val="0"/>
                </a:spcBef>
                <a:spcAft>
                  <a:spcPts val="0"/>
                </a:spcAft>
              </a:pPr>
              <a:t>17.4.2025</a:t>
            </a:fld>
            <a:endParaRPr lang="fi-FI">
              <a:solidFill>
                <a:prstClr val="black">
                  <a:tint val="75000"/>
                </a:prstClr>
              </a:solidFill>
              <a:latin typeface="Calibri"/>
              <a:ea typeface="+mn-ea"/>
              <a:cs typeface="+mn-cs"/>
            </a:endParaRPr>
          </a:p>
        </p:txBody>
      </p:sp>
      <p:sp>
        <p:nvSpPr>
          <p:cNvPr id="5" name="Alatunnisteen paikkamerkki 4"/>
          <p:cNvSpPr>
            <a:spLocks noGrp="1"/>
          </p:cNvSpPr>
          <p:nvPr>
            <p:ph type="ftr" sz="quarter" idx="3"/>
          </p:nvPr>
        </p:nvSpPr>
        <p:spPr>
          <a:xfrm>
            <a:off x="3028950" y="635636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fi-FI">
              <a:solidFill>
                <a:prstClr val="black">
                  <a:tint val="75000"/>
                </a:prstClr>
              </a:solidFill>
              <a:latin typeface="Calibri"/>
              <a:ea typeface="+mn-ea"/>
              <a:cs typeface="+mn-cs"/>
            </a:endParaRPr>
          </a:p>
        </p:txBody>
      </p:sp>
      <p:sp>
        <p:nvSpPr>
          <p:cNvPr id="6" name="Dian numeron paikkamerkki 5"/>
          <p:cNvSpPr>
            <a:spLocks noGrp="1"/>
          </p:cNvSpPr>
          <p:nvPr>
            <p:ph type="sldNum" sz="quarter" idx="4"/>
          </p:nvPr>
        </p:nvSpPr>
        <p:spPr>
          <a:xfrm>
            <a:off x="6457950" y="635636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A9294DDF-36C6-3E49-AFDC-C6FCCCF5AB68}" type="slidenum">
              <a:rPr lang="fi-FI" smtClean="0">
                <a:solidFill>
                  <a:prstClr val="black">
                    <a:tint val="75000"/>
                  </a:prstClr>
                </a:solidFill>
                <a:latin typeface="Calibri"/>
                <a:ea typeface="+mn-ea"/>
                <a:cs typeface="+mn-cs"/>
              </a:rPr>
              <a:pPr eaLnBrk="1" fontAlgn="auto" hangingPunct="1">
                <a:spcBef>
                  <a:spcPts val="0"/>
                </a:spcBef>
                <a:spcAft>
                  <a:spcPts val="0"/>
                </a:spcAft>
              </a:pPr>
              <a:t>‹#›</a:t>
            </a:fld>
            <a:endParaRPr lang="fi-FI">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5202872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876CF-D498-1A0B-339D-3CD71A45C7A2}"/>
              </a:ext>
            </a:extLst>
          </p:cNvPr>
          <p:cNvSpPr>
            <a:spLocks noGrp="1"/>
          </p:cNvSpPr>
          <p:nvPr>
            <p:ph type="title"/>
          </p:nvPr>
        </p:nvSpPr>
        <p:spPr>
          <a:xfrm>
            <a:off x="623888" y="1828800"/>
            <a:ext cx="7886700" cy="3750590"/>
          </a:xfrm>
        </p:spPr>
        <p:txBody>
          <a:bodyPr>
            <a:normAutofit fontScale="90000"/>
          </a:bodyPr>
          <a:lstStyle/>
          <a:p>
            <a:pPr algn="ctr">
              <a:lnSpc>
                <a:spcPct val="100000"/>
              </a:lnSpc>
            </a:pPr>
            <a:br>
              <a:rPr lang="fi-FI" dirty="0">
                <a:latin typeface="+mn-lt"/>
              </a:rPr>
            </a:br>
            <a:br>
              <a:rPr lang="fi-FI" dirty="0">
                <a:latin typeface="+mn-lt"/>
              </a:rPr>
            </a:br>
            <a:br>
              <a:rPr lang="fi-FI" dirty="0">
                <a:latin typeface="+mn-lt"/>
              </a:rPr>
            </a:br>
            <a:br>
              <a:rPr lang="fi-FI" dirty="0">
                <a:latin typeface="+mn-lt"/>
              </a:rPr>
            </a:br>
            <a:br>
              <a:rPr lang="fi-FI" dirty="0">
                <a:latin typeface="+mn-lt"/>
              </a:rPr>
            </a:br>
            <a:br>
              <a:rPr lang="fi-FI" dirty="0">
                <a:latin typeface="+mn-lt"/>
              </a:rPr>
            </a:br>
            <a:br>
              <a:rPr lang="fi-FI" dirty="0">
                <a:latin typeface="+mn-lt"/>
              </a:rPr>
            </a:br>
            <a:br>
              <a:rPr lang="fi-FI" dirty="0">
                <a:latin typeface="+mn-lt"/>
              </a:rPr>
            </a:br>
            <a:r>
              <a:rPr lang="fi-FI" dirty="0">
                <a:latin typeface="+mn-lt"/>
              </a:rPr>
              <a:t>Lukumummi ja -vaari </a:t>
            </a:r>
            <a:br>
              <a:rPr lang="fi-FI" dirty="0">
                <a:latin typeface="+mn-lt"/>
              </a:rPr>
            </a:br>
            <a:r>
              <a:rPr lang="fi-FI" dirty="0">
                <a:latin typeface="+mn-lt"/>
              </a:rPr>
              <a:t>-toiminnan perehdytys vapaaehtoisille</a:t>
            </a:r>
            <a:br>
              <a:rPr lang="fi-FI" dirty="0"/>
            </a:br>
            <a:endParaRPr lang="fi-FI" dirty="0"/>
          </a:p>
        </p:txBody>
      </p:sp>
      <p:sp>
        <p:nvSpPr>
          <p:cNvPr id="3" name="Text Placeholder 2">
            <a:extLst>
              <a:ext uri="{FF2B5EF4-FFF2-40B4-BE49-F238E27FC236}">
                <a16:creationId xmlns:a16="http://schemas.microsoft.com/office/drawing/2014/main" id="{E2909821-E65D-4E77-6A3C-3B24EAA6B9AD}"/>
              </a:ext>
            </a:extLst>
          </p:cNvPr>
          <p:cNvSpPr>
            <a:spLocks noGrp="1"/>
          </p:cNvSpPr>
          <p:nvPr>
            <p:ph type="body" idx="1"/>
          </p:nvPr>
        </p:nvSpPr>
        <p:spPr>
          <a:xfrm>
            <a:off x="633412" y="4904392"/>
            <a:ext cx="7886700" cy="510273"/>
          </a:xfrm>
        </p:spPr>
        <p:txBody>
          <a:bodyPr/>
          <a:lstStyle/>
          <a:p>
            <a:pPr algn="ctr"/>
            <a:endParaRPr lang="fi-FI" b="1" dirty="0">
              <a:solidFill>
                <a:schemeClr val="tx1"/>
              </a:solidFill>
            </a:endParaRPr>
          </a:p>
        </p:txBody>
      </p:sp>
      <p:pic>
        <p:nvPicPr>
          <p:cNvPr id="4" name="Picture 3">
            <a:extLst>
              <a:ext uri="{FF2B5EF4-FFF2-40B4-BE49-F238E27FC236}">
                <a16:creationId xmlns:a16="http://schemas.microsoft.com/office/drawing/2014/main" id="{ADA1375E-A4E9-6A80-8D5D-47000EFEF9ED}"/>
              </a:ext>
            </a:extLst>
          </p:cNvPr>
          <p:cNvPicPr>
            <a:picLocks noChangeAspect="1"/>
          </p:cNvPicPr>
          <p:nvPr/>
        </p:nvPicPr>
        <p:blipFill>
          <a:blip r:embed="rId3"/>
          <a:stretch>
            <a:fillRect/>
          </a:stretch>
        </p:blipFill>
        <p:spPr>
          <a:xfrm>
            <a:off x="185536" y="654803"/>
            <a:ext cx="8763404" cy="906651"/>
          </a:xfrm>
          <a:prstGeom prst="rect">
            <a:avLst/>
          </a:prstGeom>
        </p:spPr>
      </p:pic>
      <p:sp>
        <p:nvSpPr>
          <p:cNvPr id="5" name="Oval 4">
            <a:extLst>
              <a:ext uri="{FF2B5EF4-FFF2-40B4-BE49-F238E27FC236}">
                <a16:creationId xmlns:a16="http://schemas.microsoft.com/office/drawing/2014/main" id="{A609499A-96AB-036B-604A-3E611F0F6622}"/>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6" name="Picture 5">
            <a:extLst>
              <a:ext uri="{FF2B5EF4-FFF2-40B4-BE49-F238E27FC236}">
                <a16:creationId xmlns:a16="http://schemas.microsoft.com/office/drawing/2014/main" id="{F277E099-E672-1039-4639-309CD3DD550E}"/>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162954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75481" y="30883"/>
            <a:ext cx="7793037" cy="1143000"/>
          </a:xfrm>
        </p:spPr>
        <p:txBody>
          <a:bodyPr/>
          <a:lstStyle/>
          <a:p>
            <a:r>
              <a:rPr lang="fi-FI" dirty="0"/>
              <a:t>Toiminnan tavoitteet</a:t>
            </a:r>
            <a:endParaRPr lang="fi-FI" sz="2000" dirty="0"/>
          </a:p>
        </p:txBody>
      </p:sp>
      <p:sp>
        <p:nvSpPr>
          <p:cNvPr id="9" name="Rounded Rectangle 5">
            <a:extLst>
              <a:ext uri="{FF2B5EF4-FFF2-40B4-BE49-F238E27FC236}">
                <a16:creationId xmlns:a16="http://schemas.microsoft.com/office/drawing/2014/main" id="{0B1126A9-6108-4A01-8413-5A2B67E2F02A}"/>
              </a:ext>
            </a:extLst>
          </p:cNvPr>
          <p:cNvSpPr/>
          <p:nvPr/>
        </p:nvSpPr>
        <p:spPr bwMode="auto">
          <a:xfrm>
            <a:off x="539645" y="3394921"/>
            <a:ext cx="8064708" cy="2266122"/>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fi-FI" sz="3200" dirty="0">
              <a:ea typeface="Abel" charset="0"/>
              <a:cs typeface="Abel" charset="0"/>
            </a:endParaRPr>
          </a:p>
          <a:p>
            <a:pPr algn="ctr"/>
            <a:r>
              <a:rPr lang="fi-FI" sz="3200" dirty="0">
                <a:ea typeface="Abel" charset="0"/>
                <a:cs typeface="Abel" charset="0"/>
              </a:rPr>
              <a:t>Lukumummien ja -vaarien tärkein tehtävä </a:t>
            </a:r>
          </a:p>
          <a:p>
            <a:pPr algn="ctr"/>
            <a:r>
              <a:rPr lang="fi-FI" sz="3200" dirty="0">
                <a:ea typeface="Abel" charset="0"/>
                <a:cs typeface="Abel" charset="0"/>
              </a:rPr>
              <a:t>on innostaa lapsia lukemisen pariin!</a:t>
            </a:r>
            <a:r>
              <a:rPr lang="fi-FI" sz="3200" dirty="0">
                <a:solidFill>
                  <a:srgbClr val="FFFFFF"/>
                </a:solidFill>
                <a:cs typeface="Abel"/>
              </a:rPr>
              <a:t> </a:t>
            </a:r>
          </a:p>
          <a:p>
            <a:pPr algn="ctr"/>
            <a:endParaRPr lang="fi-FI" sz="3200" dirty="0">
              <a:solidFill>
                <a:srgbClr val="FFFFFF"/>
              </a:solidFill>
              <a:cs typeface="Abel"/>
            </a:endParaRPr>
          </a:p>
        </p:txBody>
      </p:sp>
      <p:sp>
        <p:nvSpPr>
          <p:cNvPr id="3" name="Oval 2">
            <a:extLst>
              <a:ext uri="{FF2B5EF4-FFF2-40B4-BE49-F238E27FC236}">
                <a16:creationId xmlns:a16="http://schemas.microsoft.com/office/drawing/2014/main" id="{2FD7A558-DC1F-4002-1A29-98C94DAA08DD}"/>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4" name="Picture 3">
            <a:extLst>
              <a:ext uri="{FF2B5EF4-FFF2-40B4-BE49-F238E27FC236}">
                <a16:creationId xmlns:a16="http://schemas.microsoft.com/office/drawing/2014/main" id="{365DD231-0359-246E-7CC9-5D791C8A8D60}"/>
              </a:ext>
            </a:extLst>
          </p:cNvPr>
          <p:cNvPicPr>
            <a:picLocks noChangeAspect="1"/>
          </p:cNvPicPr>
          <p:nvPr/>
        </p:nvPicPr>
        <p:blipFill>
          <a:blip r:embed="rId3"/>
          <a:stretch>
            <a:fillRect/>
          </a:stretch>
        </p:blipFill>
        <p:spPr>
          <a:xfrm>
            <a:off x="808074" y="6337071"/>
            <a:ext cx="2465204" cy="255047"/>
          </a:xfrm>
          <a:prstGeom prst="rect">
            <a:avLst/>
          </a:prstGeom>
        </p:spPr>
      </p:pic>
      <p:sp>
        <p:nvSpPr>
          <p:cNvPr id="5" name="Rounded Rectangle 5">
            <a:extLst>
              <a:ext uri="{FF2B5EF4-FFF2-40B4-BE49-F238E27FC236}">
                <a16:creationId xmlns:a16="http://schemas.microsoft.com/office/drawing/2014/main" id="{9AF18451-68B0-61DF-CC1E-075EDB2BAA04}"/>
              </a:ext>
            </a:extLst>
          </p:cNvPr>
          <p:cNvSpPr/>
          <p:nvPr/>
        </p:nvSpPr>
        <p:spPr bwMode="auto">
          <a:xfrm>
            <a:off x="539645" y="947977"/>
            <a:ext cx="8064708" cy="2266122"/>
          </a:xfrm>
          <a:prstGeom prst="roundRect">
            <a:avLst/>
          </a:prstGeom>
          <a:solidFill>
            <a:schemeClr val="accent5"/>
          </a:solidFill>
          <a:ln>
            <a:solidFill>
              <a:schemeClr val="accent5"/>
            </a:solidFill>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fi-FI" sz="3200" dirty="0"/>
              <a:t>Toiminta mahdollistaa lapsille myönteisiä lukemiskokemuksia ja onnistumisen tunteita sekä vahvistaa sukupolvien välistä vuorovaikutusta.</a:t>
            </a:r>
          </a:p>
          <a:p>
            <a:pPr algn="ctr"/>
            <a:endParaRPr lang="fi-FI" sz="3200" dirty="0">
              <a:solidFill>
                <a:srgbClr val="FFFFFF"/>
              </a:solidFill>
              <a:cs typeface="Abel"/>
            </a:endParaRPr>
          </a:p>
        </p:txBody>
      </p:sp>
    </p:spTree>
    <p:extLst>
      <p:ext uri="{BB962C8B-B14F-4D97-AF65-F5344CB8AC3E}">
        <p14:creationId xmlns:p14="http://schemas.microsoft.com/office/powerpoint/2010/main" val="2817950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876CF-D498-1A0B-339D-3CD71A45C7A2}"/>
              </a:ext>
            </a:extLst>
          </p:cNvPr>
          <p:cNvSpPr>
            <a:spLocks noGrp="1"/>
          </p:cNvSpPr>
          <p:nvPr>
            <p:ph type="title"/>
          </p:nvPr>
        </p:nvSpPr>
        <p:spPr>
          <a:xfrm>
            <a:off x="623888" y="1828801"/>
            <a:ext cx="7886700" cy="1952367"/>
          </a:xfrm>
        </p:spPr>
        <p:txBody>
          <a:bodyPr>
            <a:normAutofit/>
          </a:bodyPr>
          <a:lstStyle/>
          <a:p>
            <a:pPr algn="ctr">
              <a:lnSpc>
                <a:spcPct val="100000"/>
              </a:lnSpc>
            </a:pPr>
            <a:r>
              <a:rPr lang="fi-FI" dirty="0">
                <a:latin typeface="+mn-lt"/>
              </a:rPr>
              <a:t>Lukutuokioilla</a:t>
            </a:r>
            <a:endParaRPr lang="fi-FI" dirty="0"/>
          </a:p>
        </p:txBody>
      </p:sp>
      <p:sp>
        <p:nvSpPr>
          <p:cNvPr id="3" name="Text Placeholder 2">
            <a:extLst>
              <a:ext uri="{FF2B5EF4-FFF2-40B4-BE49-F238E27FC236}">
                <a16:creationId xmlns:a16="http://schemas.microsoft.com/office/drawing/2014/main" id="{E2909821-E65D-4E77-6A3C-3B24EAA6B9AD}"/>
              </a:ext>
            </a:extLst>
          </p:cNvPr>
          <p:cNvSpPr>
            <a:spLocks noGrp="1"/>
          </p:cNvSpPr>
          <p:nvPr>
            <p:ph type="body" idx="1"/>
          </p:nvPr>
        </p:nvSpPr>
        <p:spPr>
          <a:xfrm>
            <a:off x="633412" y="5195235"/>
            <a:ext cx="7886700" cy="510273"/>
          </a:xfrm>
        </p:spPr>
        <p:txBody>
          <a:bodyPr/>
          <a:lstStyle/>
          <a:p>
            <a:pPr algn="ctr"/>
            <a:endParaRPr lang="fi-FI" dirty="0"/>
          </a:p>
        </p:txBody>
      </p:sp>
      <p:pic>
        <p:nvPicPr>
          <p:cNvPr id="4" name="Picture 3">
            <a:extLst>
              <a:ext uri="{FF2B5EF4-FFF2-40B4-BE49-F238E27FC236}">
                <a16:creationId xmlns:a16="http://schemas.microsoft.com/office/drawing/2014/main" id="{ADA1375E-A4E9-6A80-8D5D-47000EFEF9ED}"/>
              </a:ext>
            </a:extLst>
          </p:cNvPr>
          <p:cNvPicPr>
            <a:picLocks noChangeAspect="1"/>
          </p:cNvPicPr>
          <p:nvPr/>
        </p:nvPicPr>
        <p:blipFill>
          <a:blip r:embed="rId3"/>
          <a:stretch>
            <a:fillRect/>
          </a:stretch>
        </p:blipFill>
        <p:spPr>
          <a:xfrm>
            <a:off x="185536" y="654803"/>
            <a:ext cx="8763404" cy="906651"/>
          </a:xfrm>
          <a:prstGeom prst="rect">
            <a:avLst/>
          </a:prstGeom>
        </p:spPr>
      </p:pic>
      <p:sp>
        <p:nvSpPr>
          <p:cNvPr id="5" name="Oval 4">
            <a:extLst>
              <a:ext uri="{FF2B5EF4-FFF2-40B4-BE49-F238E27FC236}">
                <a16:creationId xmlns:a16="http://schemas.microsoft.com/office/drawing/2014/main" id="{863D5F2A-202A-C5AF-2BF9-7DDF3911B3DB}"/>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6" name="Picture 5">
            <a:extLst>
              <a:ext uri="{FF2B5EF4-FFF2-40B4-BE49-F238E27FC236}">
                <a16:creationId xmlns:a16="http://schemas.microsoft.com/office/drawing/2014/main" id="{289395D8-552A-F271-5203-844079F1A851}"/>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1340222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94452" y="123290"/>
            <a:ext cx="8637263" cy="977583"/>
          </a:xfrm>
        </p:spPr>
        <p:txBody>
          <a:bodyPr/>
          <a:lstStyle/>
          <a:p>
            <a:pPr algn="ctr"/>
            <a:r>
              <a:rPr lang="fi-FI" dirty="0"/>
              <a:t>Toiminta käytännössä</a:t>
            </a:r>
          </a:p>
        </p:txBody>
      </p:sp>
      <p:sp>
        <p:nvSpPr>
          <p:cNvPr id="3" name="Sisällön paikkamerkki 2"/>
          <p:cNvSpPr>
            <a:spLocks noGrp="1"/>
          </p:cNvSpPr>
          <p:nvPr>
            <p:ph idx="1"/>
          </p:nvPr>
        </p:nvSpPr>
        <p:spPr>
          <a:xfrm>
            <a:off x="584171" y="1421775"/>
            <a:ext cx="7975658" cy="4830027"/>
          </a:xfrm>
        </p:spPr>
        <p:txBody>
          <a:bodyPr/>
          <a:lstStyle/>
          <a:p>
            <a:pPr marL="342900" indent="-342900">
              <a:lnSpc>
                <a:spcPts val="2800"/>
              </a:lnSpc>
              <a:spcAft>
                <a:spcPts val="600"/>
              </a:spcAft>
              <a:buFont typeface="Arial" panose="020B0604020202020204" pitchFamily="34" charset="0"/>
              <a:buChar char="•"/>
            </a:pPr>
            <a:r>
              <a:rPr lang="fi-FI" altLang="fi-FI" sz="2800" dirty="0">
                <a:ea typeface="ＭＳ Ｐゴシック" charset="-128"/>
                <a:cs typeface="Abel"/>
              </a:rPr>
              <a:t>Lukutuokiot ovat </a:t>
            </a:r>
            <a:r>
              <a:rPr lang="fi-FI" altLang="fi-FI" sz="2800" b="1" dirty="0">
                <a:ea typeface="ＭＳ Ｐゴシック" charset="-128"/>
                <a:cs typeface="Abel"/>
              </a:rPr>
              <a:t>kahdenkeskisiä</a:t>
            </a:r>
            <a:r>
              <a:rPr lang="fi-FI" altLang="fi-FI" sz="2800" dirty="0">
                <a:ea typeface="ＭＳ Ｐゴシック" charset="-128"/>
                <a:cs typeface="Abel"/>
              </a:rPr>
              <a:t> eli paikalla ovat Lukumummi tai -vaari ja lapsi. </a:t>
            </a:r>
          </a:p>
          <a:p>
            <a:pPr marL="609600" lvl="1" indent="-342900">
              <a:lnSpc>
                <a:spcPts val="2800"/>
              </a:lnSpc>
              <a:spcAft>
                <a:spcPts val="600"/>
              </a:spcAft>
              <a:buFont typeface="Arial" panose="020B0604020202020204" pitchFamily="34" charset="0"/>
              <a:buChar char="•"/>
            </a:pPr>
            <a:r>
              <a:rPr lang="fi-FI" sz="2800" dirty="0">
                <a:cs typeface="Abel"/>
              </a:rPr>
              <a:t>Ensimmäinen ja viimeinen lukukerta voidaan pitää luokassa, jotta Lukumummi tai -vaari tulee kaikille tutuksi.</a:t>
            </a:r>
          </a:p>
          <a:p>
            <a:pPr marL="342900" indent="-342900">
              <a:lnSpc>
                <a:spcPts val="2800"/>
              </a:lnSpc>
              <a:spcAft>
                <a:spcPts val="600"/>
              </a:spcAft>
              <a:buFont typeface="Arial" panose="020B0604020202020204" pitchFamily="34" charset="0"/>
              <a:buChar char="•"/>
            </a:pPr>
            <a:r>
              <a:rPr lang="en-US" altLang="fi-FI" sz="2800" dirty="0" err="1">
                <a:ea typeface="ＭＳ Ｐゴシック" charset="-128"/>
                <a:cs typeface="Abel"/>
              </a:rPr>
              <a:t>Keskimäärin</a:t>
            </a:r>
            <a:r>
              <a:rPr lang="en-US" altLang="fi-FI" sz="2800" dirty="0">
                <a:ea typeface="ＭＳ Ｐゴシック" charset="-128"/>
                <a:cs typeface="Abel"/>
              </a:rPr>
              <a:t> </a:t>
            </a:r>
            <a:r>
              <a:rPr lang="en-US" altLang="fi-FI" sz="2800" dirty="0" err="1">
                <a:ea typeface="ＭＳ Ｐゴシック" charset="-128"/>
                <a:cs typeface="Abel"/>
              </a:rPr>
              <a:t>lukutuokioita</a:t>
            </a:r>
            <a:r>
              <a:rPr lang="en-US" altLang="fi-FI" sz="2800" dirty="0">
                <a:ea typeface="ＭＳ Ｐゴシック" charset="-128"/>
                <a:cs typeface="Abel"/>
              </a:rPr>
              <a:t> </a:t>
            </a:r>
            <a:r>
              <a:rPr lang="en-US" altLang="fi-FI" sz="2800" dirty="0" err="1">
                <a:ea typeface="ＭＳ Ｐゴシック" charset="-128"/>
                <a:cs typeface="Abel"/>
              </a:rPr>
              <a:t>pidetään</a:t>
            </a:r>
            <a:r>
              <a:rPr lang="en-US" altLang="fi-FI" sz="2800" dirty="0">
                <a:ea typeface="ＭＳ Ｐゴシック" charset="-128"/>
                <a:cs typeface="Abel"/>
              </a:rPr>
              <a:t> </a:t>
            </a:r>
            <a:r>
              <a:rPr lang="en-US" altLang="fi-FI" sz="2800" b="1" dirty="0" err="1">
                <a:ea typeface="ＭＳ Ｐゴシック" charset="-128"/>
                <a:cs typeface="Abel"/>
              </a:rPr>
              <a:t>kerran</a:t>
            </a:r>
            <a:r>
              <a:rPr lang="en-US" altLang="fi-FI" sz="2800" b="1" dirty="0">
                <a:ea typeface="ＭＳ Ｐゴシック" charset="-128"/>
                <a:cs typeface="Abel"/>
              </a:rPr>
              <a:t> </a:t>
            </a:r>
            <a:r>
              <a:rPr lang="en-US" altLang="fi-FI" sz="2800" b="1" dirty="0" err="1">
                <a:ea typeface="ＭＳ Ｐゴシック" charset="-128"/>
                <a:cs typeface="Abel"/>
              </a:rPr>
              <a:t>viikossa</a:t>
            </a:r>
            <a:r>
              <a:rPr lang="en-US" altLang="fi-FI" sz="2800" dirty="0">
                <a:ea typeface="ＭＳ Ｐゴシック" charset="-128"/>
                <a:cs typeface="Abel"/>
              </a:rPr>
              <a:t>. </a:t>
            </a:r>
          </a:p>
          <a:p>
            <a:pPr marL="342900" indent="-342900">
              <a:lnSpc>
                <a:spcPts val="2800"/>
              </a:lnSpc>
              <a:spcAft>
                <a:spcPts val="600"/>
              </a:spcAft>
              <a:buFont typeface="Arial" panose="020B0604020202020204" pitchFamily="34" charset="0"/>
              <a:buChar char="•"/>
            </a:pPr>
            <a:r>
              <a:rPr lang="fi-FI" altLang="fi-FI" sz="2800" dirty="0">
                <a:ea typeface="ＭＳ Ｐゴシック" charset="-128"/>
                <a:cs typeface="Abel"/>
              </a:rPr>
              <a:t>Lukutuokio kestää </a:t>
            </a:r>
            <a:r>
              <a:rPr lang="en-US" altLang="fi-FI" sz="2800" dirty="0" err="1">
                <a:ea typeface="ＭＳ Ｐゴシック" charset="-128"/>
                <a:cs typeface="Abel"/>
              </a:rPr>
              <a:t>noin</a:t>
            </a:r>
            <a:r>
              <a:rPr lang="en-US" altLang="fi-FI" sz="2800" dirty="0">
                <a:ea typeface="ＭＳ Ｐゴシック" charset="-128"/>
                <a:cs typeface="Abel"/>
              </a:rPr>
              <a:t> </a:t>
            </a:r>
            <a:r>
              <a:rPr lang="en-US" altLang="fi-FI" sz="2800" b="1" dirty="0">
                <a:ea typeface="ＭＳ Ｐゴシック" charset="-128"/>
                <a:cs typeface="Abel"/>
              </a:rPr>
              <a:t>20–45 </a:t>
            </a:r>
            <a:r>
              <a:rPr lang="en-US" altLang="fi-FI" sz="2800" b="1" dirty="0" err="1">
                <a:ea typeface="ＭＳ Ｐゴシック" charset="-128"/>
                <a:cs typeface="Abel"/>
              </a:rPr>
              <a:t>minuuttia</a:t>
            </a:r>
            <a:r>
              <a:rPr lang="en-US" altLang="fi-FI" sz="2800" dirty="0">
                <a:ea typeface="ＭＳ Ｐゴシック" charset="-128"/>
                <a:cs typeface="Abel"/>
              </a:rPr>
              <a:t>. </a:t>
            </a:r>
          </a:p>
          <a:p>
            <a:pPr marL="609600" lvl="1" indent="-342900">
              <a:lnSpc>
                <a:spcPts val="2800"/>
              </a:lnSpc>
              <a:spcAft>
                <a:spcPts val="600"/>
              </a:spcAft>
              <a:buFont typeface="Arial" panose="020B0604020202020204" pitchFamily="34" charset="0"/>
              <a:buChar char="•"/>
            </a:pPr>
            <a:r>
              <a:rPr lang="en-US" sz="2800" dirty="0" err="1">
                <a:ea typeface="ＭＳ Ｐゴシック" charset="-128"/>
                <a:cs typeface="Abel"/>
              </a:rPr>
              <a:t>Usein</a:t>
            </a:r>
            <a:r>
              <a:rPr lang="en-US" sz="2800" dirty="0">
                <a:ea typeface="ＭＳ Ｐゴシック" charset="-128"/>
                <a:cs typeface="Abel"/>
              </a:rPr>
              <a:t> </a:t>
            </a:r>
            <a:r>
              <a:rPr lang="en-US" sz="2800" dirty="0" err="1">
                <a:ea typeface="ＭＳ Ｐゴシック" charset="-128"/>
                <a:cs typeface="Abel"/>
              </a:rPr>
              <a:t>toive</a:t>
            </a:r>
            <a:r>
              <a:rPr lang="en-US" sz="2800" dirty="0">
                <a:ea typeface="ＭＳ Ｐゴシック" charset="-128"/>
                <a:cs typeface="Abel"/>
              </a:rPr>
              <a:t> on, </a:t>
            </a:r>
            <a:r>
              <a:rPr lang="en-US" sz="2800" dirty="0" err="1">
                <a:ea typeface="ＭＳ Ｐゴシック" charset="-128"/>
                <a:cs typeface="Abel"/>
              </a:rPr>
              <a:t>että</a:t>
            </a:r>
            <a:r>
              <a:rPr lang="en-US" sz="2800" dirty="0">
                <a:ea typeface="ＭＳ Ｐゴシック" charset="-128"/>
                <a:cs typeface="Abel"/>
              </a:rPr>
              <a:t> </a:t>
            </a:r>
            <a:r>
              <a:rPr lang="en-US" sz="2800" dirty="0" err="1">
                <a:ea typeface="ＭＳ Ｐゴシック" charset="-128"/>
                <a:cs typeface="Abel"/>
              </a:rPr>
              <a:t>oppilas</a:t>
            </a:r>
            <a:r>
              <a:rPr lang="en-US" sz="2800" dirty="0">
                <a:ea typeface="ＭＳ Ｐゴシック" charset="-128"/>
                <a:cs typeface="Abel"/>
              </a:rPr>
              <a:t> </a:t>
            </a:r>
            <a:r>
              <a:rPr lang="en-US" sz="2800" dirty="0" err="1">
                <a:ea typeface="ＭＳ Ｐゴシック" charset="-128"/>
                <a:cs typeface="Abel"/>
              </a:rPr>
              <a:t>ehtii</a:t>
            </a:r>
            <a:r>
              <a:rPr lang="en-US" sz="2800" dirty="0">
                <a:ea typeface="ＭＳ Ｐゴシック" charset="-128"/>
                <a:cs typeface="Abel"/>
              </a:rPr>
              <a:t> </a:t>
            </a:r>
            <a:r>
              <a:rPr lang="en-US" sz="2800" dirty="0" err="1">
                <a:ea typeface="ＭＳ Ｐゴシック" charset="-128"/>
                <a:cs typeface="Abel"/>
              </a:rPr>
              <a:t>tuokion</a:t>
            </a:r>
            <a:r>
              <a:rPr lang="en-US" sz="2800" dirty="0">
                <a:ea typeface="ＭＳ Ｐゴシック" charset="-128"/>
                <a:cs typeface="Abel"/>
              </a:rPr>
              <a:t> </a:t>
            </a:r>
            <a:r>
              <a:rPr lang="en-US" sz="2800" dirty="0" err="1">
                <a:ea typeface="ＭＳ Ｐゴシック" charset="-128"/>
                <a:cs typeface="Abel"/>
              </a:rPr>
              <a:t>jälkeen</a:t>
            </a:r>
            <a:r>
              <a:rPr lang="en-US" sz="2800" dirty="0">
                <a:ea typeface="ＭＳ Ｐゴシック" charset="-128"/>
                <a:cs typeface="Abel"/>
              </a:rPr>
              <a:t> </a:t>
            </a:r>
            <a:r>
              <a:rPr lang="en-US" sz="2800" dirty="0" err="1">
                <a:ea typeface="ＭＳ Ｐゴシック" charset="-128"/>
                <a:cs typeface="Abel"/>
              </a:rPr>
              <a:t>vielä</a:t>
            </a:r>
            <a:r>
              <a:rPr lang="en-US" sz="2800" dirty="0">
                <a:ea typeface="ＭＳ Ｐゴシック" charset="-128"/>
                <a:cs typeface="Abel"/>
              </a:rPr>
              <a:t> </a:t>
            </a:r>
            <a:r>
              <a:rPr lang="en-US" sz="2800" dirty="0" err="1">
                <a:ea typeface="ＭＳ Ｐゴシック" charset="-128"/>
                <a:cs typeface="Abel"/>
              </a:rPr>
              <a:t>takaisin</a:t>
            </a:r>
            <a:r>
              <a:rPr lang="en-US" sz="2800" dirty="0">
                <a:ea typeface="ＭＳ Ｐゴシック" charset="-128"/>
                <a:cs typeface="Abel"/>
              </a:rPr>
              <a:t> </a:t>
            </a:r>
            <a:r>
              <a:rPr lang="en-US" sz="2800" dirty="0" err="1">
                <a:ea typeface="ＭＳ Ｐゴシック" charset="-128"/>
                <a:cs typeface="Abel"/>
              </a:rPr>
              <a:t>oppitunnille</a:t>
            </a:r>
            <a:r>
              <a:rPr lang="en-US" sz="2800" dirty="0">
                <a:ea typeface="ＭＳ Ｐゴシック" charset="-128"/>
                <a:cs typeface="Abel"/>
              </a:rPr>
              <a:t>.</a:t>
            </a:r>
          </a:p>
          <a:p>
            <a:endParaRPr lang="fi-FI" sz="1600" dirty="0"/>
          </a:p>
        </p:txBody>
      </p:sp>
      <p:sp>
        <p:nvSpPr>
          <p:cNvPr id="4" name="Oval 3">
            <a:extLst>
              <a:ext uri="{FF2B5EF4-FFF2-40B4-BE49-F238E27FC236}">
                <a16:creationId xmlns:a16="http://schemas.microsoft.com/office/drawing/2014/main" id="{927B3B9F-7ACB-2578-3924-1E1E2B4E8DAA}"/>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0B0E9C89-93CA-E493-89C0-6D1FB67644B5}"/>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17839703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94452" y="123290"/>
            <a:ext cx="8637263" cy="977583"/>
          </a:xfrm>
        </p:spPr>
        <p:txBody>
          <a:bodyPr/>
          <a:lstStyle/>
          <a:p>
            <a:pPr algn="ctr"/>
            <a:r>
              <a:rPr lang="fi-FI" dirty="0"/>
              <a:t>Toiminta käytännössä</a:t>
            </a:r>
          </a:p>
        </p:txBody>
      </p:sp>
      <p:sp>
        <p:nvSpPr>
          <p:cNvPr id="3" name="Sisällön paikkamerkki 2"/>
          <p:cNvSpPr>
            <a:spLocks noGrp="1"/>
          </p:cNvSpPr>
          <p:nvPr>
            <p:ph idx="1"/>
          </p:nvPr>
        </p:nvSpPr>
        <p:spPr>
          <a:xfrm>
            <a:off x="663881" y="927100"/>
            <a:ext cx="7975658" cy="4830027"/>
          </a:xfrm>
        </p:spPr>
        <p:txBody>
          <a:bodyPr/>
          <a:lstStyle/>
          <a:p>
            <a:pPr marL="342900" indent="-342900">
              <a:lnSpc>
                <a:spcPts val="2800"/>
              </a:lnSpc>
              <a:spcAft>
                <a:spcPts val="600"/>
              </a:spcAft>
              <a:buFont typeface="Arial" panose="020B0604020202020204" pitchFamily="34" charset="0"/>
              <a:buChar char="•"/>
            </a:pPr>
            <a:endParaRPr lang="fi-FI" sz="2800" dirty="0">
              <a:cs typeface="Abel"/>
            </a:endParaRPr>
          </a:p>
          <a:p>
            <a:pPr marL="342900" indent="-342900">
              <a:lnSpc>
                <a:spcPts val="2800"/>
              </a:lnSpc>
              <a:spcAft>
                <a:spcPts val="600"/>
              </a:spcAft>
              <a:buFont typeface="Arial" panose="020B0604020202020204" pitchFamily="34" charset="0"/>
              <a:buChar char="•"/>
            </a:pPr>
            <a:r>
              <a:rPr lang="fi-FI" sz="2800" dirty="0">
                <a:cs typeface="Abel"/>
              </a:rPr>
              <a:t>Toiminnan tulisi kestää </a:t>
            </a:r>
            <a:r>
              <a:rPr lang="fi-FI" sz="2800" b="1" dirty="0">
                <a:cs typeface="Abel"/>
              </a:rPr>
              <a:t>n. 10 lukutuokiota</a:t>
            </a:r>
            <a:r>
              <a:rPr lang="fi-FI" sz="2800" dirty="0">
                <a:cs typeface="Abel"/>
              </a:rPr>
              <a:t>, jotta Lukumummi tai -vaari ja lapsi ehtivät tutustua toisiinsa ja lukutuokiot ehtivät vaikuttaa lukutaidon kehitykseen.</a:t>
            </a:r>
          </a:p>
          <a:p>
            <a:pPr>
              <a:lnSpc>
                <a:spcPts val="2800"/>
              </a:lnSpc>
              <a:spcAft>
                <a:spcPts val="600"/>
              </a:spcAft>
            </a:pPr>
            <a:endParaRPr lang="fi-FI" sz="2800" dirty="0">
              <a:cs typeface="Abel"/>
            </a:endParaRPr>
          </a:p>
          <a:p>
            <a:pPr marL="342900" indent="-342900">
              <a:lnSpc>
                <a:spcPts val="2800"/>
              </a:lnSpc>
              <a:spcAft>
                <a:spcPts val="600"/>
              </a:spcAft>
              <a:buFont typeface="Arial" panose="020B0604020202020204" pitchFamily="34" charset="0"/>
              <a:buChar char="•"/>
            </a:pPr>
            <a:r>
              <a:rPr lang="fi-FI" sz="2800" dirty="0">
                <a:cs typeface="Abel"/>
              </a:rPr>
              <a:t>Toiminta on tarkoitettu </a:t>
            </a:r>
            <a:r>
              <a:rPr lang="fi-FI" sz="2800" b="1" dirty="0">
                <a:cs typeface="Abel"/>
              </a:rPr>
              <a:t>2.-6.-luokkalaisille</a:t>
            </a:r>
            <a:r>
              <a:rPr lang="fi-FI" sz="2800" dirty="0">
                <a:cs typeface="Abel"/>
              </a:rPr>
              <a:t>. </a:t>
            </a:r>
            <a:r>
              <a:rPr lang="en-US" sz="2800" dirty="0" err="1">
                <a:cs typeface="Abel"/>
              </a:rPr>
              <a:t>Lukumummit</a:t>
            </a:r>
            <a:r>
              <a:rPr lang="en-US" sz="2800" dirty="0">
                <a:cs typeface="Abel"/>
              </a:rPr>
              <a:t> ja -</a:t>
            </a:r>
            <a:r>
              <a:rPr lang="en-US" sz="2800" dirty="0" err="1">
                <a:cs typeface="Abel"/>
              </a:rPr>
              <a:t>vaarit</a:t>
            </a:r>
            <a:r>
              <a:rPr lang="en-US" sz="2800" dirty="0">
                <a:cs typeface="Abel"/>
              </a:rPr>
              <a:t> </a:t>
            </a:r>
            <a:r>
              <a:rPr lang="en-US" sz="2800" dirty="0" err="1">
                <a:cs typeface="Abel"/>
              </a:rPr>
              <a:t>eivät</a:t>
            </a:r>
            <a:r>
              <a:rPr lang="en-US" sz="2800" dirty="0">
                <a:cs typeface="Abel"/>
              </a:rPr>
              <a:t> </a:t>
            </a:r>
            <a:r>
              <a:rPr lang="en-US" sz="2800" dirty="0" err="1">
                <a:cs typeface="Abel"/>
              </a:rPr>
              <a:t>opeta</a:t>
            </a:r>
            <a:r>
              <a:rPr lang="en-US" sz="2800" dirty="0">
                <a:cs typeface="Abel"/>
              </a:rPr>
              <a:t> </a:t>
            </a:r>
            <a:r>
              <a:rPr lang="en-US" sz="2800" dirty="0" err="1">
                <a:cs typeface="Abel"/>
              </a:rPr>
              <a:t>lukutaidon</a:t>
            </a:r>
            <a:r>
              <a:rPr lang="en-US" sz="2800" dirty="0">
                <a:cs typeface="Abel"/>
              </a:rPr>
              <a:t> </a:t>
            </a:r>
            <a:r>
              <a:rPr lang="en-US" sz="2800" dirty="0" err="1">
                <a:cs typeface="Abel"/>
              </a:rPr>
              <a:t>alkeita</a:t>
            </a:r>
            <a:r>
              <a:rPr lang="en-US" sz="2800" dirty="0">
                <a:cs typeface="Abel"/>
              </a:rPr>
              <a:t>!</a:t>
            </a:r>
          </a:p>
          <a:p>
            <a:endParaRPr lang="fi-FI" sz="1600" dirty="0"/>
          </a:p>
        </p:txBody>
      </p:sp>
      <p:sp>
        <p:nvSpPr>
          <p:cNvPr id="4" name="Oval 3">
            <a:extLst>
              <a:ext uri="{FF2B5EF4-FFF2-40B4-BE49-F238E27FC236}">
                <a16:creationId xmlns:a16="http://schemas.microsoft.com/office/drawing/2014/main" id="{5C99B4EF-759A-076C-36DD-E75964A5FA35}"/>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158AF675-6BCC-1149-7B62-AA3107C246FC}"/>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175421910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E378060-8DF7-415A-9C33-B6220D5C1069}"/>
              </a:ext>
            </a:extLst>
          </p:cNvPr>
          <p:cNvSpPr>
            <a:spLocks noGrp="1"/>
          </p:cNvSpPr>
          <p:nvPr>
            <p:ph type="title"/>
          </p:nvPr>
        </p:nvSpPr>
        <p:spPr/>
        <p:txBody>
          <a:bodyPr/>
          <a:lstStyle/>
          <a:p>
            <a:r>
              <a:rPr lang="fi-FI" dirty="0"/>
              <a:t>Luettava kirja</a:t>
            </a:r>
          </a:p>
        </p:txBody>
      </p:sp>
      <p:sp>
        <p:nvSpPr>
          <p:cNvPr id="3" name="Sisällön paikkamerkki 2">
            <a:extLst>
              <a:ext uri="{FF2B5EF4-FFF2-40B4-BE49-F238E27FC236}">
                <a16:creationId xmlns:a16="http://schemas.microsoft.com/office/drawing/2014/main" id="{AFDAAF81-9B4A-46B6-8A55-06F1F6724841}"/>
              </a:ext>
            </a:extLst>
          </p:cNvPr>
          <p:cNvSpPr>
            <a:spLocks noGrp="1"/>
          </p:cNvSpPr>
          <p:nvPr>
            <p:ph idx="1"/>
          </p:nvPr>
        </p:nvSpPr>
        <p:spPr/>
        <p:txBody>
          <a:bodyPr/>
          <a:lstStyle/>
          <a:p>
            <a:pPr marL="214308" indent="-214308">
              <a:spcAft>
                <a:spcPts val="1200"/>
              </a:spcAft>
              <a:buFont typeface="Arial"/>
              <a:buChar char="•"/>
            </a:pPr>
            <a:r>
              <a:rPr lang="en-US" altLang="fi-FI" sz="2800" dirty="0" err="1">
                <a:ea typeface="ＭＳ Ｐゴシック" charset="-128"/>
                <a:cs typeface="Abel"/>
              </a:rPr>
              <a:t>Tärkeintä</a:t>
            </a:r>
            <a:r>
              <a:rPr lang="en-US" altLang="fi-FI" sz="2800" dirty="0">
                <a:ea typeface="ＭＳ Ｐゴシック" charset="-128"/>
                <a:cs typeface="Abel"/>
              </a:rPr>
              <a:t> on </a:t>
            </a:r>
            <a:r>
              <a:rPr lang="en-US" altLang="fi-FI" sz="2800" dirty="0" err="1">
                <a:ea typeface="ＭＳ Ｐゴシック" charset="-128"/>
                <a:cs typeface="Abel"/>
              </a:rPr>
              <a:t>ottaa</a:t>
            </a:r>
            <a:r>
              <a:rPr lang="en-US" altLang="fi-FI" sz="2800" dirty="0">
                <a:ea typeface="ＭＳ Ｐゴシック" charset="-128"/>
                <a:cs typeface="Abel"/>
              </a:rPr>
              <a:t> </a:t>
            </a:r>
            <a:r>
              <a:rPr lang="en-US" altLang="fi-FI" sz="2800" dirty="0" err="1">
                <a:ea typeface="ＭＳ Ｐゴシック" charset="-128"/>
                <a:cs typeface="Abel"/>
              </a:rPr>
              <a:t>lapsen</a:t>
            </a:r>
            <a:r>
              <a:rPr lang="en-US" altLang="fi-FI" sz="2800" dirty="0">
                <a:ea typeface="ＭＳ Ｐゴシック" charset="-128"/>
                <a:cs typeface="Abel"/>
              </a:rPr>
              <a:t> </a:t>
            </a:r>
            <a:r>
              <a:rPr lang="en-US" altLang="fi-FI" sz="2800" dirty="0" err="1">
                <a:ea typeface="ＭＳ Ｐゴシック" charset="-128"/>
                <a:cs typeface="Abel"/>
              </a:rPr>
              <a:t>toiveet</a:t>
            </a:r>
            <a:r>
              <a:rPr lang="en-US" altLang="fi-FI" sz="2800" dirty="0">
                <a:ea typeface="ＭＳ Ｐゴシック" charset="-128"/>
                <a:cs typeface="Abel"/>
              </a:rPr>
              <a:t> </a:t>
            </a:r>
            <a:r>
              <a:rPr lang="en-US" altLang="fi-FI" sz="2800" dirty="0" err="1">
                <a:ea typeface="ＭＳ Ｐゴシック" charset="-128"/>
                <a:cs typeface="Abel"/>
              </a:rPr>
              <a:t>huomioon</a:t>
            </a:r>
            <a:r>
              <a:rPr lang="en-US" altLang="fi-FI" sz="2800" dirty="0">
                <a:ea typeface="ＭＳ Ｐゴシック" charset="-128"/>
                <a:cs typeface="Abel"/>
              </a:rPr>
              <a:t>. </a:t>
            </a:r>
          </a:p>
          <a:p>
            <a:pPr marL="214308" indent="-214308">
              <a:spcAft>
                <a:spcPts val="1200"/>
              </a:spcAft>
              <a:buFont typeface="Arial"/>
              <a:buChar char="•"/>
            </a:pPr>
            <a:r>
              <a:rPr lang="en-US" altLang="fi-FI" sz="2800" dirty="0">
                <a:ea typeface="ＭＳ Ｐゴシック" charset="-128"/>
                <a:cs typeface="Abel"/>
              </a:rPr>
              <a:t>Kirja </a:t>
            </a:r>
            <a:r>
              <a:rPr lang="en-US" altLang="fi-FI" sz="2800" dirty="0" err="1">
                <a:ea typeface="ＭＳ Ｐゴシック" charset="-128"/>
                <a:cs typeface="Abel"/>
              </a:rPr>
              <a:t>päätetään</a:t>
            </a:r>
            <a:r>
              <a:rPr lang="en-US" altLang="fi-FI" sz="2800" dirty="0">
                <a:ea typeface="ＭＳ Ｐゴシック" charset="-128"/>
                <a:cs typeface="Abel"/>
              </a:rPr>
              <a:t> </a:t>
            </a:r>
            <a:r>
              <a:rPr lang="en-US" altLang="fi-FI" sz="2800" dirty="0" err="1">
                <a:ea typeface="ＭＳ Ｐゴシック" charset="-128"/>
                <a:cs typeface="Abel"/>
              </a:rPr>
              <a:t>yhdessä</a:t>
            </a:r>
            <a:r>
              <a:rPr lang="en-US" altLang="fi-FI" sz="2800" dirty="0">
                <a:ea typeface="ＭＳ Ｐゴシック" charset="-128"/>
                <a:cs typeface="Abel"/>
              </a:rPr>
              <a:t> </a:t>
            </a:r>
            <a:r>
              <a:rPr lang="en-US" altLang="fi-FI" sz="2800" dirty="0" err="1">
                <a:ea typeface="ＭＳ Ｐゴシック" charset="-128"/>
                <a:cs typeface="Abel"/>
              </a:rPr>
              <a:t>opettajan</a:t>
            </a:r>
            <a:r>
              <a:rPr lang="en-US" altLang="fi-FI" sz="2800" dirty="0">
                <a:ea typeface="ＭＳ Ｐゴシック" charset="-128"/>
                <a:cs typeface="Abel"/>
              </a:rPr>
              <a:t>/</a:t>
            </a:r>
            <a:r>
              <a:rPr lang="en-US" altLang="fi-FI" sz="2800" dirty="0" err="1">
                <a:ea typeface="ＭＳ Ｐゴシック" charset="-128"/>
                <a:cs typeface="Abel"/>
              </a:rPr>
              <a:t>kirjastonhoitajan</a:t>
            </a:r>
            <a:r>
              <a:rPr lang="en-US" altLang="fi-FI" sz="2800" dirty="0">
                <a:ea typeface="ＭＳ Ｐゴシック" charset="-128"/>
                <a:cs typeface="Abel"/>
              </a:rPr>
              <a:t>/</a:t>
            </a:r>
            <a:r>
              <a:rPr lang="en-US" altLang="fi-FI" sz="2800" dirty="0" err="1">
                <a:ea typeface="ＭＳ Ｐゴシック" charset="-128"/>
                <a:cs typeface="Abel"/>
              </a:rPr>
              <a:t>koordinaattorin</a:t>
            </a:r>
            <a:r>
              <a:rPr lang="en-US" altLang="fi-FI" sz="2800" dirty="0">
                <a:ea typeface="ＭＳ Ｐゴシック" charset="-128"/>
                <a:cs typeface="Abel"/>
              </a:rPr>
              <a:t> </a:t>
            </a:r>
            <a:r>
              <a:rPr lang="en-US" altLang="fi-FI" sz="2800" dirty="0" err="1">
                <a:ea typeface="ＭＳ Ｐゴシック" charset="-128"/>
                <a:cs typeface="Abel"/>
              </a:rPr>
              <a:t>kanssa</a:t>
            </a:r>
            <a:r>
              <a:rPr lang="en-US" altLang="fi-FI" sz="2800" dirty="0">
                <a:ea typeface="ＭＳ Ｐゴシック" charset="-128"/>
                <a:cs typeface="Abel"/>
              </a:rPr>
              <a:t>. </a:t>
            </a:r>
            <a:r>
              <a:rPr lang="en-US" altLang="fi-FI" sz="2800" dirty="0" err="1">
                <a:ea typeface="ＭＳ Ｐゴシック" charset="-128"/>
                <a:cs typeface="Abel"/>
              </a:rPr>
              <a:t>Myös</a:t>
            </a:r>
            <a:r>
              <a:rPr lang="en-US" altLang="fi-FI" sz="2800" dirty="0">
                <a:ea typeface="ＭＳ Ｐゴシック" charset="-128"/>
                <a:cs typeface="Abel"/>
              </a:rPr>
              <a:t> </a:t>
            </a:r>
            <a:r>
              <a:rPr lang="en-US" altLang="fi-FI" sz="2800" dirty="0" err="1">
                <a:ea typeface="ＭＳ Ｐゴシック" charset="-128"/>
                <a:cs typeface="Abel"/>
              </a:rPr>
              <a:t>vapaaehtoinen</a:t>
            </a:r>
            <a:r>
              <a:rPr lang="en-US" altLang="fi-FI" sz="2800" dirty="0">
                <a:ea typeface="ＭＳ Ｐゴシック" charset="-128"/>
                <a:cs typeface="Abel"/>
              </a:rPr>
              <a:t> </a:t>
            </a:r>
            <a:r>
              <a:rPr lang="en-US" altLang="fi-FI" sz="2800" dirty="0" err="1">
                <a:ea typeface="ＭＳ Ｐゴシック" charset="-128"/>
                <a:cs typeface="Abel"/>
              </a:rPr>
              <a:t>voi</a:t>
            </a:r>
            <a:r>
              <a:rPr lang="en-US" altLang="fi-FI" sz="2800" dirty="0">
                <a:ea typeface="ＭＳ Ｐゴシック" charset="-128"/>
                <a:cs typeface="Abel"/>
              </a:rPr>
              <a:t> </a:t>
            </a:r>
            <a:r>
              <a:rPr lang="en-US" altLang="fi-FI" sz="2800" dirty="0" err="1">
                <a:ea typeface="ＭＳ Ｐゴシック" charset="-128"/>
                <a:cs typeface="Abel"/>
              </a:rPr>
              <a:t>ehdottaa</a:t>
            </a:r>
            <a:r>
              <a:rPr lang="en-US" altLang="fi-FI" sz="2800" dirty="0">
                <a:ea typeface="ＭＳ Ｐゴシック" charset="-128"/>
                <a:cs typeface="Abel"/>
              </a:rPr>
              <a:t> </a:t>
            </a:r>
            <a:r>
              <a:rPr lang="en-US" altLang="fi-FI" sz="2800" dirty="0" err="1">
                <a:ea typeface="ＭＳ Ｐゴシック" charset="-128"/>
                <a:cs typeface="Abel"/>
              </a:rPr>
              <a:t>luettavaa</a:t>
            </a:r>
            <a:r>
              <a:rPr lang="en-US" altLang="fi-FI" sz="2800" dirty="0">
                <a:ea typeface="ＭＳ Ｐゴシック" charset="-128"/>
                <a:cs typeface="Abel"/>
              </a:rPr>
              <a:t>.</a:t>
            </a:r>
          </a:p>
          <a:p>
            <a:pPr marL="214308" indent="-214308">
              <a:spcAft>
                <a:spcPts val="1200"/>
              </a:spcAft>
              <a:buFont typeface="Arial"/>
              <a:buChar char="•"/>
            </a:pPr>
            <a:r>
              <a:rPr lang="en-US" altLang="fi-FI" sz="2800" dirty="0" err="1">
                <a:ea typeface="ＭＳ Ｐゴシック" charset="-128"/>
                <a:cs typeface="Abel"/>
              </a:rPr>
              <a:t>Lukutuokioilla</a:t>
            </a:r>
            <a:r>
              <a:rPr lang="en-US" altLang="fi-FI" sz="2800" dirty="0">
                <a:ea typeface="ＭＳ Ｐゴシック" charset="-128"/>
                <a:cs typeface="Abel"/>
              </a:rPr>
              <a:t> </a:t>
            </a:r>
            <a:r>
              <a:rPr lang="en-US" altLang="fi-FI" sz="2800" dirty="0" err="1">
                <a:ea typeface="ＭＳ Ｐゴシック" charset="-128"/>
                <a:cs typeface="Abel"/>
              </a:rPr>
              <a:t>ei</a:t>
            </a:r>
            <a:r>
              <a:rPr lang="en-US" altLang="fi-FI" sz="2800" dirty="0">
                <a:ea typeface="ＭＳ Ｐゴシック" charset="-128"/>
                <a:cs typeface="Abel"/>
              </a:rPr>
              <a:t> </a:t>
            </a:r>
            <a:r>
              <a:rPr lang="en-US" altLang="fi-FI" sz="2800" dirty="0" err="1">
                <a:ea typeface="ＭＳ Ｐゴシック" charset="-128"/>
                <a:cs typeface="Abel"/>
              </a:rPr>
              <a:t>lueta</a:t>
            </a:r>
            <a:r>
              <a:rPr lang="en-US" altLang="fi-FI" sz="2800" dirty="0">
                <a:ea typeface="ＭＳ Ｐゴシック" charset="-128"/>
                <a:cs typeface="Abel"/>
              </a:rPr>
              <a:t> </a:t>
            </a:r>
            <a:r>
              <a:rPr lang="en-US" altLang="fi-FI" sz="2800" dirty="0" err="1">
                <a:ea typeface="ＭＳ Ｐゴシック" charset="-128"/>
                <a:cs typeface="Abel"/>
              </a:rPr>
              <a:t>oppikirjoja</a:t>
            </a:r>
            <a:r>
              <a:rPr lang="en-US" altLang="fi-FI" sz="2800" dirty="0">
                <a:ea typeface="ＭＳ Ｐゴシック" charset="-128"/>
                <a:cs typeface="Abel"/>
              </a:rPr>
              <a:t>, </a:t>
            </a:r>
            <a:r>
              <a:rPr lang="en-US" altLang="fi-FI" sz="2800" dirty="0" err="1">
                <a:ea typeface="ＭＳ Ｐゴシック" charset="-128"/>
                <a:cs typeface="Abel"/>
              </a:rPr>
              <a:t>vaan</a:t>
            </a:r>
            <a:r>
              <a:rPr lang="en-US" altLang="fi-FI" sz="2800" dirty="0">
                <a:ea typeface="ＭＳ Ｐゴシック" charset="-128"/>
                <a:cs typeface="Abel"/>
              </a:rPr>
              <a:t> </a:t>
            </a:r>
            <a:r>
              <a:rPr lang="en-US" altLang="fi-FI" sz="2800" dirty="0" err="1">
                <a:ea typeface="ＭＳ Ｐゴシック" charset="-128"/>
                <a:cs typeface="Abel"/>
              </a:rPr>
              <a:t>kauno</a:t>
            </a:r>
            <a:r>
              <a:rPr lang="en-US" altLang="fi-FI" sz="2800" dirty="0">
                <a:ea typeface="ＭＳ Ｐゴシック" charset="-128"/>
                <a:cs typeface="Abel"/>
              </a:rPr>
              <a:t>- tai </a:t>
            </a:r>
            <a:r>
              <a:rPr lang="en-US" altLang="fi-FI" sz="2800" dirty="0" err="1">
                <a:ea typeface="ＭＳ Ｐゴシック" charset="-128"/>
                <a:cs typeface="Abel"/>
              </a:rPr>
              <a:t>tietokirjallisuutta</a:t>
            </a:r>
            <a:r>
              <a:rPr lang="en-US" altLang="fi-FI" sz="2800" dirty="0">
                <a:ea typeface="ＭＳ Ｐゴシック" charset="-128"/>
                <a:cs typeface="Abel"/>
              </a:rPr>
              <a:t>.</a:t>
            </a:r>
          </a:p>
          <a:p>
            <a:endParaRPr lang="en-US" dirty="0"/>
          </a:p>
          <a:p>
            <a:endParaRPr lang="fi-FI" dirty="0"/>
          </a:p>
        </p:txBody>
      </p:sp>
      <p:sp>
        <p:nvSpPr>
          <p:cNvPr id="4" name="Oval 3">
            <a:extLst>
              <a:ext uri="{FF2B5EF4-FFF2-40B4-BE49-F238E27FC236}">
                <a16:creationId xmlns:a16="http://schemas.microsoft.com/office/drawing/2014/main" id="{A987A445-7BC0-E3F3-CC73-BD8C443CC2BD}"/>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1CFABE01-30EA-B75A-759D-2ADE3F48F31A}"/>
              </a:ext>
            </a:extLst>
          </p:cNvPr>
          <p:cNvPicPr>
            <a:picLocks noChangeAspect="1"/>
          </p:cNvPicPr>
          <p:nvPr/>
        </p:nvPicPr>
        <p:blipFill>
          <a:blip r:embed="rId2"/>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314410993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75DDAE-B4F2-473A-9B63-91F5E90B9E8F}"/>
              </a:ext>
            </a:extLst>
          </p:cNvPr>
          <p:cNvSpPr>
            <a:spLocks noGrp="1"/>
          </p:cNvSpPr>
          <p:nvPr>
            <p:ph type="title"/>
          </p:nvPr>
        </p:nvSpPr>
        <p:spPr/>
        <p:txBody>
          <a:bodyPr/>
          <a:lstStyle/>
          <a:p>
            <a:endParaRPr lang="fi-FI"/>
          </a:p>
        </p:txBody>
      </p:sp>
      <p:pic>
        <p:nvPicPr>
          <p:cNvPr id="4" name="Content Placeholder 4">
            <a:extLst>
              <a:ext uri="{FF2B5EF4-FFF2-40B4-BE49-F238E27FC236}">
                <a16:creationId xmlns:a16="http://schemas.microsoft.com/office/drawing/2014/main" id="{A9CF775C-700E-4BA8-A9F5-6767AE8C4A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6639" y="151546"/>
            <a:ext cx="8110721" cy="5793603"/>
          </a:xfrm>
        </p:spPr>
      </p:pic>
      <p:sp>
        <p:nvSpPr>
          <p:cNvPr id="3" name="Oval 2">
            <a:extLst>
              <a:ext uri="{FF2B5EF4-FFF2-40B4-BE49-F238E27FC236}">
                <a16:creationId xmlns:a16="http://schemas.microsoft.com/office/drawing/2014/main" id="{4079A54E-FF3F-E5E7-8843-5A2693D1B77C}"/>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83705128-2378-4AC0-51B1-B35185FD51D5}"/>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196417124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F8AB3F-5021-4618-A312-CC0DFE3EDDC1}"/>
              </a:ext>
            </a:extLst>
          </p:cNvPr>
          <p:cNvSpPr>
            <a:spLocks noGrp="1"/>
          </p:cNvSpPr>
          <p:nvPr>
            <p:ph type="title"/>
          </p:nvPr>
        </p:nvSpPr>
        <p:spPr>
          <a:xfrm>
            <a:off x="194452" y="151546"/>
            <a:ext cx="8637263" cy="949327"/>
          </a:xfrm>
        </p:spPr>
        <p:txBody>
          <a:bodyPr/>
          <a:lstStyle/>
          <a:p>
            <a:r>
              <a:rPr lang="fi-FI" dirty="0"/>
              <a:t>Lukutuokiolla</a:t>
            </a:r>
          </a:p>
        </p:txBody>
      </p:sp>
      <p:sp>
        <p:nvSpPr>
          <p:cNvPr id="3" name="Sisällön paikkamerkki 2">
            <a:extLst>
              <a:ext uri="{FF2B5EF4-FFF2-40B4-BE49-F238E27FC236}">
                <a16:creationId xmlns:a16="http://schemas.microsoft.com/office/drawing/2014/main" id="{75C421CD-406B-418D-8112-D0E0E90F4663}"/>
              </a:ext>
            </a:extLst>
          </p:cNvPr>
          <p:cNvSpPr>
            <a:spLocks noGrp="1"/>
          </p:cNvSpPr>
          <p:nvPr>
            <p:ph idx="1"/>
          </p:nvPr>
        </p:nvSpPr>
        <p:spPr>
          <a:xfrm>
            <a:off x="782378" y="1100874"/>
            <a:ext cx="8288610" cy="4645980"/>
          </a:xfrm>
        </p:spPr>
        <p:txBody>
          <a:bodyPr/>
          <a:lstStyle/>
          <a:p>
            <a:pPr marL="457200" indent="-457200" algn="ctr">
              <a:lnSpc>
                <a:spcPts val="3200"/>
              </a:lnSpc>
              <a:spcAft>
                <a:spcPts val="1200"/>
              </a:spcAft>
              <a:buFont typeface="Wingdings" panose="05000000000000000000" pitchFamily="2" charset="2"/>
              <a:buChar char="ü"/>
            </a:pPr>
            <a:endParaRPr lang="en-US" sz="2800" dirty="0">
              <a:cs typeface="Abel"/>
            </a:endParaRPr>
          </a:p>
          <a:p>
            <a:pPr marL="457200" indent="-457200" algn="ctr">
              <a:lnSpc>
                <a:spcPts val="3200"/>
              </a:lnSpc>
              <a:spcAft>
                <a:spcPts val="1200"/>
              </a:spcAft>
              <a:buFont typeface="Wingdings" panose="05000000000000000000" pitchFamily="2" charset="2"/>
              <a:buChar char="ü"/>
            </a:pPr>
            <a:endParaRPr lang="en-US" sz="2800" dirty="0">
              <a:cs typeface="Abel"/>
            </a:endParaRPr>
          </a:p>
          <a:p>
            <a:pPr marL="457200" indent="-457200" algn="ctr">
              <a:lnSpc>
                <a:spcPts val="3200"/>
              </a:lnSpc>
              <a:spcAft>
                <a:spcPts val="1200"/>
              </a:spcAft>
              <a:buFont typeface="Wingdings" panose="05000000000000000000" pitchFamily="2" charset="2"/>
              <a:buChar char="ü"/>
            </a:pPr>
            <a:r>
              <a:rPr lang="en-US" sz="2800" dirty="0" err="1">
                <a:cs typeface="Abel"/>
              </a:rPr>
              <a:t>Luetaan</a:t>
            </a:r>
            <a:r>
              <a:rPr lang="en-US" sz="2800" dirty="0">
                <a:cs typeface="Abel"/>
              </a:rPr>
              <a:t> </a:t>
            </a:r>
            <a:r>
              <a:rPr lang="en-US" sz="2800" dirty="0" err="1">
                <a:cs typeface="Abel"/>
              </a:rPr>
              <a:t>yhdessä</a:t>
            </a:r>
            <a:r>
              <a:rPr lang="en-US" sz="2800" dirty="0">
                <a:cs typeface="Abel"/>
              </a:rPr>
              <a:t>!</a:t>
            </a:r>
          </a:p>
          <a:p>
            <a:pPr marL="457200" indent="-457200" algn="ctr">
              <a:lnSpc>
                <a:spcPts val="3200"/>
              </a:lnSpc>
              <a:spcAft>
                <a:spcPts val="1200"/>
              </a:spcAft>
              <a:buFont typeface="Wingdings" panose="05000000000000000000" pitchFamily="2" charset="2"/>
              <a:buChar char="ü"/>
            </a:pPr>
            <a:r>
              <a:rPr lang="en-US" sz="2800" dirty="0" err="1">
                <a:cs typeface="Abel"/>
              </a:rPr>
              <a:t>Käytetään</a:t>
            </a:r>
            <a:r>
              <a:rPr lang="en-US" sz="2800" dirty="0">
                <a:cs typeface="Abel"/>
              </a:rPr>
              <a:t> </a:t>
            </a:r>
            <a:r>
              <a:rPr lang="en-US" sz="2800" dirty="0" err="1">
                <a:cs typeface="Abel"/>
              </a:rPr>
              <a:t>erilaisia</a:t>
            </a:r>
            <a:r>
              <a:rPr lang="en-US" sz="2800" dirty="0">
                <a:cs typeface="Abel"/>
              </a:rPr>
              <a:t> </a:t>
            </a:r>
            <a:r>
              <a:rPr lang="en-US" sz="2800" dirty="0" err="1">
                <a:cs typeface="Abel"/>
              </a:rPr>
              <a:t>yhdessä</a:t>
            </a:r>
            <a:r>
              <a:rPr lang="en-US" sz="2800" dirty="0">
                <a:cs typeface="Abel"/>
              </a:rPr>
              <a:t> </a:t>
            </a:r>
            <a:r>
              <a:rPr lang="en-US" sz="2800" dirty="0" err="1">
                <a:cs typeface="Abel"/>
              </a:rPr>
              <a:t>lukemisen</a:t>
            </a:r>
            <a:r>
              <a:rPr lang="en-US" sz="2800" dirty="0">
                <a:cs typeface="Abel"/>
              </a:rPr>
              <a:t> </a:t>
            </a:r>
            <a:r>
              <a:rPr lang="en-US" sz="2800" dirty="0" err="1">
                <a:cs typeface="Abel"/>
              </a:rPr>
              <a:t>tapoja</a:t>
            </a:r>
            <a:r>
              <a:rPr lang="en-US" sz="2800" dirty="0">
                <a:cs typeface="Abel"/>
              </a:rPr>
              <a:t> ja </a:t>
            </a:r>
            <a:r>
              <a:rPr lang="en-US" sz="2800" dirty="0" err="1">
                <a:cs typeface="Abel"/>
              </a:rPr>
              <a:t>autetaan</a:t>
            </a:r>
            <a:r>
              <a:rPr lang="en-US" sz="2800" dirty="0">
                <a:cs typeface="Abel"/>
              </a:rPr>
              <a:t> </a:t>
            </a:r>
            <a:r>
              <a:rPr lang="en-US" sz="2800" dirty="0" err="1">
                <a:cs typeface="Abel"/>
              </a:rPr>
              <a:t>oppilaita</a:t>
            </a:r>
            <a:r>
              <a:rPr lang="en-US" sz="2800" dirty="0">
                <a:cs typeface="Abel"/>
              </a:rPr>
              <a:t> </a:t>
            </a:r>
            <a:r>
              <a:rPr lang="en-US" sz="2800" dirty="0" err="1">
                <a:cs typeface="Abel"/>
              </a:rPr>
              <a:t>luetun</a:t>
            </a:r>
            <a:r>
              <a:rPr lang="en-US" sz="2800" dirty="0">
                <a:cs typeface="Abel"/>
              </a:rPr>
              <a:t> </a:t>
            </a:r>
            <a:r>
              <a:rPr lang="en-US" sz="2800" dirty="0" err="1">
                <a:cs typeface="Abel"/>
              </a:rPr>
              <a:t>ymmärtämisessä</a:t>
            </a:r>
            <a:r>
              <a:rPr lang="en-US" sz="2800" dirty="0">
                <a:cs typeface="Abel"/>
              </a:rPr>
              <a:t>.</a:t>
            </a:r>
            <a:endParaRPr lang="fi-FI" sz="2800" b="1" dirty="0">
              <a:cs typeface="Abel"/>
            </a:endParaRPr>
          </a:p>
          <a:p>
            <a:pPr lvl="0" algn="ctr">
              <a:lnSpc>
                <a:spcPts val="3200"/>
              </a:lnSpc>
              <a:spcAft>
                <a:spcPts val="1200"/>
              </a:spcAft>
            </a:pPr>
            <a:endParaRPr lang="fi-FI" sz="2800" dirty="0">
              <a:cs typeface="Abel"/>
            </a:endParaRPr>
          </a:p>
          <a:p>
            <a:endParaRPr lang="fi-FI" sz="2000" dirty="0">
              <a:latin typeface="Abel"/>
              <a:cs typeface="Abel"/>
            </a:endParaRPr>
          </a:p>
          <a:p>
            <a:endParaRPr lang="fi-FI" sz="2000" dirty="0"/>
          </a:p>
        </p:txBody>
      </p:sp>
      <p:sp>
        <p:nvSpPr>
          <p:cNvPr id="4" name="Suorakulmio: Pyöristetyt kulmat 3">
            <a:extLst>
              <a:ext uri="{FF2B5EF4-FFF2-40B4-BE49-F238E27FC236}">
                <a16:creationId xmlns:a16="http://schemas.microsoft.com/office/drawing/2014/main" id="{0F70FA25-4A04-49A2-85D0-AB86F0F34CB0}"/>
              </a:ext>
            </a:extLst>
          </p:cNvPr>
          <p:cNvSpPr/>
          <p:nvPr/>
        </p:nvSpPr>
        <p:spPr bwMode="auto">
          <a:xfrm>
            <a:off x="149888" y="903097"/>
            <a:ext cx="4500838" cy="2650732"/>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a:spcAft>
                <a:spcPts val="1200"/>
              </a:spcAft>
            </a:pPr>
            <a:r>
              <a:rPr kumimoji="0" lang="fi-FI" b="1" i="0" u="none" strike="noStrike" cap="none" normalizeH="0" baseline="0" dirty="0">
                <a:ln>
                  <a:noFill/>
                </a:ln>
                <a:solidFill>
                  <a:schemeClr val="bg1"/>
                </a:solidFill>
                <a:effectLst/>
                <a:latin typeface="+mj-lt"/>
                <a:ea typeface="ＭＳ Ｐゴシック" pitchFamily="-12" charset="-128"/>
                <a:cs typeface="ＭＳ Ｐゴシック" pitchFamily="-12" charset="-128"/>
              </a:rPr>
              <a:t>Ennen lukemista</a:t>
            </a:r>
          </a:p>
          <a:p>
            <a:pPr algn="ctr">
              <a:spcAft>
                <a:spcPts val="1200"/>
              </a:spcAft>
            </a:pPr>
            <a:r>
              <a:rPr lang="fi-FI" sz="2200" dirty="0">
                <a:cs typeface="Abel"/>
              </a:rPr>
              <a:t>Katsotaan yhdessä kuvat ja otsikot sekä mietitään, mitä kappaleessa voisi tapahtua.</a:t>
            </a:r>
          </a:p>
          <a:p>
            <a:pPr algn="ctr">
              <a:spcAft>
                <a:spcPts val="1200"/>
              </a:spcAft>
            </a:pPr>
            <a:r>
              <a:rPr lang="fi-FI" sz="2200" dirty="0">
                <a:cs typeface="Abel"/>
                <a:sym typeface="Wingdings" panose="05000000000000000000" pitchFamily="2" charset="2"/>
              </a:rPr>
              <a:t> </a:t>
            </a:r>
            <a:r>
              <a:rPr lang="fi-FI" sz="2200" dirty="0">
                <a:cs typeface="Abel"/>
              </a:rPr>
              <a:t>Tämä on erittäin tärkeä vaihe luetun ymmärtämisen kannalta!</a:t>
            </a:r>
          </a:p>
          <a:p>
            <a:endParaRPr kumimoji="0" lang="fi-FI" sz="2400" b="0" i="0" u="none" strike="noStrike" cap="none" normalizeH="0" baseline="0" dirty="0">
              <a:ln>
                <a:noFill/>
              </a:ln>
              <a:solidFill>
                <a:schemeClr val="tx1"/>
              </a:solidFill>
              <a:effectLst/>
              <a:latin typeface="Arial" pitchFamily="-12" charset="0"/>
              <a:ea typeface="ＭＳ Ｐゴシック" pitchFamily="-12" charset="-128"/>
              <a:cs typeface="ＭＳ Ｐゴシック" pitchFamily="-12" charset="-128"/>
            </a:endParaRPr>
          </a:p>
        </p:txBody>
      </p:sp>
      <p:sp>
        <p:nvSpPr>
          <p:cNvPr id="5" name="Suorakulmio: Pyöristetyt kulmat 4">
            <a:extLst>
              <a:ext uri="{FF2B5EF4-FFF2-40B4-BE49-F238E27FC236}">
                <a16:creationId xmlns:a16="http://schemas.microsoft.com/office/drawing/2014/main" id="{0AAE0532-79CC-4E7D-B25D-7531E7EFB5B1}"/>
              </a:ext>
            </a:extLst>
          </p:cNvPr>
          <p:cNvSpPr/>
          <p:nvPr/>
        </p:nvSpPr>
        <p:spPr bwMode="auto">
          <a:xfrm>
            <a:off x="4474286" y="3321886"/>
            <a:ext cx="4557905" cy="2633017"/>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a:lnSpc>
                <a:spcPts val="3200"/>
              </a:lnSpc>
              <a:spcAft>
                <a:spcPts val="1200"/>
              </a:spcAft>
            </a:pPr>
            <a:r>
              <a:rPr lang="fi-FI" b="1" dirty="0">
                <a:cs typeface="Abel"/>
              </a:rPr>
              <a:t>Lukemisen aikana</a:t>
            </a:r>
          </a:p>
          <a:p>
            <a:pPr algn="ctr">
              <a:spcAft>
                <a:spcPts val="1200"/>
              </a:spcAft>
            </a:pPr>
            <a:r>
              <a:rPr lang="fi-FI" sz="2000" dirty="0">
                <a:cs typeface="Abel"/>
              </a:rPr>
              <a:t>Pysähdytään kuvien kohdalla, kappaleen vaihtuessa sekä lopussa hengähtämään ja jutellaan luetusta. </a:t>
            </a:r>
          </a:p>
          <a:p>
            <a:pPr algn="ctr">
              <a:lnSpc>
                <a:spcPts val="3200"/>
              </a:lnSpc>
              <a:spcAft>
                <a:spcPts val="1200"/>
              </a:spcAft>
            </a:pPr>
            <a:r>
              <a:rPr lang="fi-FI" sz="2000" dirty="0">
                <a:cs typeface="Abel"/>
              </a:rPr>
              <a:t>Mitä kuvissa on? Oliko outoja sanoja?</a:t>
            </a:r>
          </a:p>
        </p:txBody>
      </p:sp>
      <p:sp>
        <p:nvSpPr>
          <p:cNvPr id="12" name="Nuoli: Taipunut 11">
            <a:extLst>
              <a:ext uri="{FF2B5EF4-FFF2-40B4-BE49-F238E27FC236}">
                <a16:creationId xmlns:a16="http://schemas.microsoft.com/office/drawing/2014/main" id="{6390F1E9-6F56-459B-B591-A42EB3CA567A}"/>
              </a:ext>
            </a:extLst>
          </p:cNvPr>
          <p:cNvSpPr/>
          <p:nvPr/>
        </p:nvSpPr>
        <p:spPr bwMode="auto">
          <a:xfrm flipV="1">
            <a:off x="2925323" y="3655423"/>
            <a:ext cx="1378279" cy="1037690"/>
          </a:xfrm>
          <a:prstGeom prst="bentArrow">
            <a:avLst>
              <a:gd name="adj1" fmla="val 7906"/>
              <a:gd name="adj2" fmla="val 17308"/>
              <a:gd name="adj3" fmla="val 25000"/>
              <a:gd name="adj4" fmla="val 43750"/>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noFill/>
              </a:ln>
              <a:solidFill>
                <a:schemeClr val="tx1"/>
              </a:solidFill>
              <a:effectLst/>
              <a:latin typeface="Arial" pitchFamily="-12" charset="0"/>
              <a:ea typeface="ＭＳ Ｐゴシック" pitchFamily="-12" charset="-128"/>
              <a:cs typeface="ＭＳ Ｐゴシック" pitchFamily="-12" charset="-128"/>
            </a:endParaRPr>
          </a:p>
        </p:txBody>
      </p:sp>
      <p:sp>
        <p:nvSpPr>
          <p:cNvPr id="6" name="Oval 5">
            <a:extLst>
              <a:ext uri="{FF2B5EF4-FFF2-40B4-BE49-F238E27FC236}">
                <a16:creationId xmlns:a16="http://schemas.microsoft.com/office/drawing/2014/main" id="{24A4E2A1-1B2D-56E9-F43E-B63E2FE3DA21}"/>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7" name="Picture 6">
            <a:extLst>
              <a:ext uri="{FF2B5EF4-FFF2-40B4-BE49-F238E27FC236}">
                <a16:creationId xmlns:a16="http://schemas.microsoft.com/office/drawing/2014/main" id="{B5CD9B2E-2D56-6EBC-2E4A-D4BB8381A867}"/>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3435922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Virheiden korjaaminen</a:t>
            </a:r>
          </a:p>
        </p:txBody>
      </p:sp>
      <p:sp>
        <p:nvSpPr>
          <p:cNvPr id="3" name="Sisällön paikkamerkki 2"/>
          <p:cNvSpPr>
            <a:spLocks noGrp="1"/>
          </p:cNvSpPr>
          <p:nvPr>
            <p:ph idx="1"/>
          </p:nvPr>
        </p:nvSpPr>
        <p:spPr>
          <a:xfrm>
            <a:off x="523783" y="1057650"/>
            <a:ext cx="8096434" cy="4311180"/>
          </a:xfrm>
        </p:spPr>
        <p:txBody>
          <a:bodyPr/>
          <a:lstStyle/>
          <a:p>
            <a:pPr marL="342900" indent="-342900">
              <a:lnSpc>
                <a:spcPts val="3280"/>
              </a:lnSpc>
              <a:spcAft>
                <a:spcPts val="1200"/>
              </a:spcAft>
              <a:buFont typeface="Arial" panose="020B0604020202020204" pitchFamily="34" charset="0"/>
              <a:buChar char="•"/>
            </a:pPr>
            <a:r>
              <a:rPr lang="fi-FI" sz="2400" dirty="0">
                <a:cs typeface="Abel"/>
              </a:rPr>
              <a:t>Virheisiin ei tarvitse kiinnittää lainkaan huomiota. Ainoastaan, jos niitä esiintyy paljon ja ne haittaavat ymmärtämistä, voi lempeästi neuvoa.</a:t>
            </a:r>
          </a:p>
          <a:p>
            <a:pPr marL="342900" indent="-342900">
              <a:lnSpc>
                <a:spcPts val="3280"/>
              </a:lnSpc>
              <a:spcAft>
                <a:spcPts val="1200"/>
              </a:spcAft>
              <a:buFont typeface="Arial" panose="020B0604020202020204" pitchFamily="34" charset="0"/>
              <a:buChar char="•"/>
            </a:pPr>
            <a:r>
              <a:rPr lang="fi-FI" sz="2400" dirty="0">
                <a:cs typeface="Abel"/>
              </a:rPr>
              <a:t>Esimerkiksi, jos lapsi lukee jonkin olennaisen sanan väärin, voi häntä pyytää lukemaan sanan uudestaan. Saa käyttää mielikuvitusta. Voi sanoa esimerkiksi: ”</a:t>
            </a:r>
            <a:r>
              <a:rPr lang="fi-FI" sz="2400" i="1" dirty="0">
                <a:cs typeface="Abel"/>
              </a:rPr>
              <a:t>anteeksi, nyt en kuullut, mitä tuossa sanoit</a:t>
            </a:r>
            <a:r>
              <a:rPr lang="fi-FI" sz="2400" dirty="0">
                <a:cs typeface="Abel"/>
              </a:rPr>
              <a:t>” tai ”</a:t>
            </a:r>
            <a:r>
              <a:rPr lang="fi-FI" sz="2400" i="1" dirty="0">
                <a:cs typeface="Abel"/>
              </a:rPr>
              <a:t>minä luin tämän eri tavalla, mitä sinusta tässä lukee</a:t>
            </a:r>
            <a:r>
              <a:rPr lang="fi-FI" sz="2400" dirty="0">
                <a:cs typeface="Abel"/>
              </a:rPr>
              <a:t>”.</a:t>
            </a:r>
          </a:p>
          <a:p>
            <a:pPr marL="342900" indent="-342900">
              <a:lnSpc>
                <a:spcPts val="3280"/>
              </a:lnSpc>
              <a:spcAft>
                <a:spcPts val="1200"/>
              </a:spcAft>
              <a:buFont typeface="Arial" panose="020B0604020202020204" pitchFamily="34" charset="0"/>
              <a:buChar char="•"/>
            </a:pPr>
            <a:r>
              <a:rPr lang="fi-FI" sz="2400" dirty="0">
                <a:cs typeface="Abel"/>
              </a:rPr>
              <a:t>Hankalimmat sanat voi suoraan lukea yhdessä. </a:t>
            </a:r>
          </a:p>
          <a:p>
            <a:endParaRPr lang="fi-FI" sz="2400" dirty="0">
              <a:latin typeface="Abel"/>
              <a:cs typeface="Abel"/>
            </a:endParaRPr>
          </a:p>
          <a:p>
            <a:endParaRPr lang="fi-FI" sz="2400" dirty="0"/>
          </a:p>
          <a:p>
            <a:endParaRPr lang="fi-FI" sz="2400" b="0" dirty="0"/>
          </a:p>
          <a:p>
            <a:endParaRPr lang="fi-FI" sz="2400" b="0" dirty="0"/>
          </a:p>
        </p:txBody>
      </p:sp>
      <p:sp>
        <p:nvSpPr>
          <p:cNvPr id="5" name="Pyöristetty suorakulmio 4"/>
          <p:cNvSpPr/>
          <p:nvPr/>
        </p:nvSpPr>
        <p:spPr>
          <a:xfrm>
            <a:off x="1626664" y="2275105"/>
            <a:ext cx="5772838" cy="2307789"/>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algn="ctr"/>
            <a:r>
              <a:rPr lang="fi-FI" sz="3600" b="1" dirty="0">
                <a:latin typeface="Abel"/>
                <a:cs typeface="Abel"/>
              </a:rPr>
              <a:t>Kannustus ja myönteinen</a:t>
            </a:r>
          </a:p>
          <a:p>
            <a:pPr algn="ctr"/>
            <a:r>
              <a:rPr lang="fi-FI" sz="3600" b="1" dirty="0">
                <a:latin typeface="Abel"/>
                <a:cs typeface="Abel"/>
              </a:rPr>
              <a:t>ilmapiiri ovat erittäin tärkeitä!</a:t>
            </a:r>
          </a:p>
        </p:txBody>
      </p:sp>
      <p:sp>
        <p:nvSpPr>
          <p:cNvPr id="4" name="Oval 3">
            <a:extLst>
              <a:ext uri="{FF2B5EF4-FFF2-40B4-BE49-F238E27FC236}">
                <a16:creationId xmlns:a16="http://schemas.microsoft.com/office/drawing/2014/main" id="{974E191E-1CB9-F2B8-49C1-85A1FFC92B3F}"/>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6" name="Picture 5">
            <a:extLst>
              <a:ext uri="{FF2B5EF4-FFF2-40B4-BE49-F238E27FC236}">
                <a16:creationId xmlns:a16="http://schemas.microsoft.com/office/drawing/2014/main" id="{4E712F4D-F75F-3BF6-E4A4-0E615C154CA2}"/>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1672256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53368" y="226031"/>
            <a:ext cx="8637263" cy="1143000"/>
          </a:xfrm>
        </p:spPr>
        <p:txBody>
          <a:bodyPr/>
          <a:lstStyle/>
          <a:p>
            <a:r>
              <a:rPr lang="fi-FI" dirty="0"/>
              <a:t>Sujuvan lukemisen tukeminen</a:t>
            </a:r>
          </a:p>
        </p:txBody>
      </p:sp>
      <p:sp>
        <p:nvSpPr>
          <p:cNvPr id="3" name="Sisällön paikkamerkki 2"/>
          <p:cNvSpPr>
            <a:spLocks noGrp="1"/>
          </p:cNvSpPr>
          <p:nvPr>
            <p:ph idx="1"/>
          </p:nvPr>
        </p:nvSpPr>
        <p:spPr>
          <a:xfrm>
            <a:off x="504182" y="1600649"/>
            <a:ext cx="8096434" cy="3627435"/>
          </a:xfrm>
        </p:spPr>
        <p:txBody>
          <a:bodyPr/>
          <a:lstStyle/>
          <a:p>
            <a:pPr algn="ctr"/>
            <a:r>
              <a:rPr lang="fi-FI" sz="2800" dirty="0">
                <a:cs typeface="Abel"/>
              </a:rPr>
              <a:t>Tutkimusten mukaan sujuvaa lukemista edistävät</a:t>
            </a:r>
          </a:p>
          <a:p>
            <a:pPr algn="ctr"/>
            <a:endParaRPr lang="fi-FI" sz="2800" dirty="0">
              <a:cs typeface="Abel"/>
            </a:endParaRPr>
          </a:p>
          <a:p>
            <a:pPr marL="457200" indent="-457200" algn="ctr">
              <a:lnSpc>
                <a:spcPct val="140000"/>
              </a:lnSpc>
              <a:buFont typeface="Wingdings" panose="05000000000000000000" pitchFamily="2" charset="2"/>
              <a:buChar char="ü"/>
            </a:pPr>
            <a:r>
              <a:rPr lang="fi-FI" sz="2800" dirty="0">
                <a:cs typeface="Abel"/>
              </a:rPr>
              <a:t>lukemisen harjoittelu</a:t>
            </a:r>
            <a:endParaRPr lang="fi-FI" sz="800" dirty="0">
              <a:cs typeface="Abel"/>
            </a:endParaRPr>
          </a:p>
          <a:p>
            <a:pPr marL="457200" indent="-457200" algn="ctr">
              <a:lnSpc>
                <a:spcPct val="140000"/>
              </a:lnSpc>
              <a:buFont typeface="Wingdings" panose="05000000000000000000" pitchFamily="2" charset="2"/>
              <a:buChar char="ü"/>
            </a:pPr>
            <a:r>
              <a:rPr lang="fi-FI" sz="2800" dirty="0">
                <a:cs typeface="Abel"/>
              </a:rPr>
              <a:t>malli sujuvasta lukemisesta</a:t>
            </a:r>
          </a:p>
          <a:p>
            <a:pPr marL="457200" indent="-457200" algn="ctr">
              <a:lnSpc>
                <a:spcPct val="140000"/>
              </a:lnSpc>
              <a:buFont typeface="Wingdings" panose="05000000000000000000" pitchFamily="2" charset="2"/>
              <a:buChar char="ü"/>
            </a:pPr>
            <a:r>
              <a:rPr lang="fi-FI" sz="2800" dirty="0">
                <a:cs typeface="Abel"/>
              </a:rPr>
              <a:t>välitön palaute</a:t>
            </a:r>
          </a:p>
          <a:p>
            <a:pPr marL="457200" indent="-457200" algn="ctr">
              <a:lnSpc>
                <a:spcPct val="140000"/>
              </a:lnSpc>
              <a:buFont typeface="Wingdings" panose="05000000000000000000" pitchFamily="2" charset="2"/>
              <a:buChar char="ü"/>
            </a:pPr>
            <a:r>
              <a:rPr lang="fi-FI" sz="2800" dirty="0">
                <a:cs typeface="Abel"/>
              </a:rPr>
              <a:t>toisen kanssa luetusta keskusteleminen.</a:t>
            </a:r>
          </a:p>
          <a:p>
            <a:endParaRPr lang="fi-FI" sz="2400" dirty="0">
              <a:cs typeface="Abel"/>
            </a:endParaRPr>
          </a:p>
          <a:p>
            <a:endParaRPr lang="fi-FI" sz="2400" dirty="0">
              <a:cs typeface="Abel"/>
            </a:endParaRPr>
          </a:p>
          <a:p>
            <a:endParaRPr lang="fi-FI" sz="2800" dirty="0"/>
          </a:p>
          <a:p>
            <a:endParaRPr lang="fi-FI" sz="2800" dirty="0"/>
          </a:p>
        </p:txBody>
      </p:sp>
      <p:sp>
        <p:nvSpPr>
          <p:cNvPr id="4" name="Oval 3">
            <a:extLst>
              <a:ext uri="{FF2B5EF4-FFF2-40B4-BE49-F238E27FC236}">
                <a16:creationId xmlns:a16="http://schemas.microsoft.com/office/drawing/2014/main" id="{4C5C7E5C-02E5-5ECF-51B3-8721DF6FDEDF}"/>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2C274529-3C29-2685-6726-5E62A8E14C80}"/>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395743360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876CF-D498-1A0B-339D-3CD71A45C7A2}"/>
              </a:ext>
            </a:extLst>
          </p:cNvPr>
          <p:cNvSpPr>
            <a:spLocks noGrp="1"/>
          </p:cNvSpPr>
          <p:nvPr>
            <p:ph type="title"/>
          </p:nvPr>
        </p:nvSpPr>
        <p:spPr>
          <a:xfrm>
            <a:off x="623888" y="1828801"/>
            <a:ext cx="7886700" cy="2734872"/>
          </a:xfrm>
        </p:spPr>
        <p:txBody>
          <a:bodyPr>
            <a:normAutofit/>
          </a:bodyPr>
          <a:lstStyle/>
          <a:p>
            <a:pPr algn="ctr">
              <a:lnSpc>
                <a:spcPct val="100000"/>
              </a:lnSpc>
            </a:pPr>
            <a:r>
              <a:rPr lang="fi-FI" dirty="0">
                <a:latin typeface="+mn-lt"/>
              </a:rPr>
              <a:t>Erilaiset lukutavat lukutuokioille</a:t>
            </a:r>
            <a:endParaRPr lang="fi-FI" dirty="0"/>
          </a:p>
        </p:txBody>
      </p:sp>
      <p:sp>
        <p:nvSpPr>
          <p:cNvPr id="3" name="Text Placeholder 2">
            <a:extLst>
              <a:ext uri="{FF2B5EF4-FFF2-40B4-BE49-F238E27FC236}">
                <a16:creationId xmlns:a16="http://schemas.microsoft.com/office/drawing/2014/main" id="{E2909821-E65D-4E77-6A3C-3B24EAA6B9AD}"/>
              </a:ext>
            </a:extLst>
          </p:cNvPr>
          <p:cNvSpPr>
            <a:spLocks noGrp="1"/>
          </p:cNvSpPr>
          <p:nvPr>
            <p:ph type="body" idx="1"/>
          </p:nvPr>
        </p:nvSpPr>
        <p:spPr>
          <a:xfrm>
            <a:off x="633412" y="5195235"/>
            <a:ext cx="7886700" cy="510273"/>
          </a:xfrm>
        </p:spPr>
        <p:txBody>
          <a:bodyPr/>
          <a:lstStyle/>
          <a:p>
            <a:pPr algn="ctr"/>
            <a:endParaRPr lang="fi-FI" dirty="0"/>
          </a:p>
        </p:txBody>
      </p:sp>
      <p:pic>
        <p:nvPicPr>
          <p:cNvPr id="4" name="Picture 3">
            <a:extLst>
              <a:ext uri="{FF2B5EF4-FFF2-40B4-BE49-F238E27FC236}">
                <a16:creationId xmlns:a16="http://schemas.microsoft.com/office/drawing/2014/main" id="{ADA1375E-A4E9-6A80-8D5D-47000EFEF9ED}"/>
              </a:ext>
            </a:extLst>
          </p:cNvPr>
          <p:cNvPicPr>
            <a:picLocks noChangeAspect="1"/>
          </p:cNvPicPr>
          <p:nvPr/>
        </p:nvPicPr>
        <p:blipFill>
          <a:blip r:embed="rId3"/>
          <a:stretch>
            <a:fillRect/>
          </a:stretch>
        </p:blipFill>
        <p:spPr>
          <a:xfrm>
            <a:off x="185536" y="654803"/>
            <a:ext cx="8763404" cy="906651"/>
          </a:xfrm>
          <a:prstGeom prst="rect">
            <a:avLst/>
          </a:prstGeom>
        </p:spPr>
      </p:pic>
      <p:sp>
        <p:nvSpPr>
          <p:cNvPr id="5" name="Oval 4">
            <a:extLst>
              <a:ext uri="{FF2B5EF4-FFF2-40B4-BE49-F238E27FC236}">
                <a16:creationId xmlns:a16="http://schemas.microsoft.com/office/drawing/2014/main" id="{863D5F2A-202A-C5AF-2BF9-7DDF3911B3DB}"/>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6" name="Picture 5">
            <a:extLst>
              <a:ext uri="{FF2B5EF4-FFF2-40B4-BE49-F238E27FC236}">
                <a16:creationId xmlns:a16="http://schemas.microsoft.com/office/drawing/2014/main" id="{289395D8-552A-F271-5203-844079F1A851}"/>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1057265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Otsikko 1"/>
          <p:cNvSpPr>
            <a:spLocks noGrp="1"/>
          </p:cNvSpPr>
          <p:nvPr>
            <p:ph type="title"/>
          </p:nvPr>
        </p:nvSpPr>
        <p:spPr>
          <a:xfrm>
            <a:off x="675480" y="225760"/>
            <a:ext cx="7793037" cy="1143000"/>
          </a:xfrm>
        </p:spPr>
        <p:txBody>
          <a:bodyPr/>
          <a:lstStyle/>
          <a:p>
            <a:pPr algn="ctr"/>
            <a:r>
              <a:rPr lang="fi-FI" altLang="fi-FI" dirty="0">
                <a:solidFill>
                  <a:schemeClr val="tx2"/>
                </a:solidFill>
                <a:ea typeface="ＭＳ Ｐゴシック" pitchFamily="34" charset="-128"/>
              </a:rPr>
              <a:t>Niilo Mäki Instituutti</a:t>
            </a:r>
          </a:p>
        </p:txBody>
      </p:sp>
      <p:sp>
        <p:nvSpPr>
          <p:cNvPr id="3" name="Tekstiruutu 2"/>
          <p:cNvSpPr txBox="1"/>
          <p:nvPr/>
        </p:nvSpPr>
        <p:spPr>
          <a:xfrm>
            <a:off x="750162" y="1260044"/>
            <a:ext cx="7643675" cy="4524315"/>
          </a:xfrm>
          <a:prstGeom prst="rect">
            <a:avLst/>
          </a:prstGeom>
          <a:noFill/>
        </p:spPr>
        <p:txBody>
          <a:bodyPr wrap="square" rtlCol="0">
            <a:spAutoFit/>
          </a:bodyPr>
          <a:lstStyle/>
          <a:p>
            <a:pPr marL="342900" marR="0" lvl="0" indent="-342900"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i-FI"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ＭＳ Ｐゴシック" pitchFamily="34" charset="-128"/>
                <a:cs typeface="Calibri" panose="020F0502020204030204" pitchFamily="34" charset="0"/>
              </a:rPr>
              <a:t>Niilo Mäki Instituutin työ oppimisen ja oppimisvaikeuksien parissa on tutkimuksen, kehittämistyön ja käytännön opetustyön vuoropuhelua. </a:t>
            </a:r>
          </a:p>
          <a:p>
            <a:pPr marL="285750" marR="0" lvl="0" indent="-285750"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fi-FI" dirty="0">
              <a:solidFill>
                <a:prstClr val="black">
                  <a:lumMod val="75000"/>
                  <a:lumOff val="25000"/>
                </a:prstClr>
              </a:solidFill>
              <a:latin typeface="Calibri" panose="020F0502020204030204" pitchFamily="34" charset="0"/>
              <a:ea typeface="ＭＳ Ｐゴシック" pitchFamily="34" charset="-128"/>
              <a:cs typeface="Calibri" panose="020F0502020204030204" pitchFamily="34" charset="0"/>
            </a:endParaRPr>
          </a:p>
          <a:p>
            <a:pPr marL="285750" marR="0" lvl="0" indent="-285750"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i-FI"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ＭＳ Ｐゴシック" pitchFamily="34" charset="-128"/>
                <a:cs typeface="Calibri" panose="020F0502020204030204" pitchFamily="34" charset="0"/>
              </a:rPr>
              <a:t>Kehitämme uusia materiaaleja ja toimintamalleja tutkimusperustaisesti. </a:t>
            </a:r>
          </a:p>
          <a:p>
            <a:pPr marL="285750" marR="0" lvl="0" indent="-285750"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fi-FI" dirty="0">
              <a:solidFill>
                <a:prstClr val="black">
                  <a:lumMod val="75000"/>
                  <a:lumOff val="25000"/>
                </a:prstClr>
              </a:solidFill>
              <a:latin typeface="Calibri" panose="020F0502020204030204" pitchFamily="34" charset="0"/>
              <a:ea typeface="ＭＳ Ｐゴシック" pitchFamily="34" charset="-128"/>
              <a:cs typeface="Calibri" panose="020F0502020204030204" pitchFamily="34" charset="0"/>
            </a:endParaRPr>
          </a:p>
          <a:p>
            <a:pPr marL="285750" indent="-285750" defTabSz="457200" eaLnBrk="1" hangingPunct="1">
              <a:buFont typeface="Arial" panose="020B0604020202020204" pitchFamily="34" charset="0"/>
              <a:buChar char="•"/>
              <a:defRPr/>
            </a:pPr>
            <a:r>
              <a:rPr kumimoji="0" lang="fi-FI"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ＭＳ Ｐゴシック" pitchFamily="34" charset="-128"/>
                <a:cs typeface="Calibri" panose="020F0502020204030204" pitchFamily="34" charset="0"/>
              </a:rPr>
              <a:t>Niilo Mäki Instituutti on saanut nimensä professori Niilo Mäen mukaan. Niilo Mäki oli merkittävin neuropsykologian ja </a:t>
            </a:r>
            <a:r>
              <a:rPr lang="fi-FI" altLang="fi-FI" dirty="0">
                <a:solidFill>
                  <a:schemeClr val="tx1">
                    <a:lumMod val="75000"/>
                    <a:lumOff val="25000"/>
                  </a:schemeClr>
                </a:solidFill>
                <a:latin typeface="Calibri" panose="020F0502020204030204" pitchFamily="34" charset="0"/>
                <a:ea typeface="ＭＳ Ｐゴシック" pitchFamily="34" charset="-128"/>
                <a:cs typeface="Calibri" panose="020F0502020204030204" pitchFamily="34" charset="0"/>
              </a:rPr>
              <a:t>erityispedagogiikan alkuvaiheen kehittäjä Suomessa.</a:t>
            </a:r>
          </a:p>
          <a:p>
            <a:pPr marL="285750" marR="0" lvl="0" indent="-285750"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fi-FI"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ＭＳ Ｐゴシック" pitchFamily="34" charset="-128"/>
              <a:cs typeface="Calibri" panose="020F0502020204030204" pitchFamily="34" charset="0"/>
            </a:endParaRPr>
          </a:p>
        </p:txBody>
      </p:sp>
      <p:sp>
        <p:nvSpPr>
          <p:cNvPr id="2" name="Oval 1">
            <a:extLst>
              <a:ext uri="{FF2B5EF4-FFF2-40B4-BE49-F238E27FC236}">
                <a16:creationId xmlns:a16="http://schemas.microsoft.com/office/drawing/2014/main" id="{EEA69FB0-7BC3-4902-D166-26DDAB94902D}"/>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4" name="Picture 3">
            <a:extLst>
              <a:ext uri="{FF2B5EF4-FFF2-40B4-BE49-F238E27FC236}">
                <a16:creationId xmlns:a16="http://schemas.microsoft.com/office/drawing/2014/main" id="{058B6AFE-A900-5CAD-3BA3-0C4B73CFF08F}"/>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562943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80846" y="249728"/>
            <a:ext cx="7793037" cy="1143000"/>
          </a:xfrm>
        </p:spPr>
        <p:txBody>
          <a:bodyPr/>
          <a:lstStyle/>
          <a:p>
            <a:pPr algn="l"/>
            <a:r>
              <a:rPr lang="fi-FI" dirty="0"/>
              <a:t>Lukutuokioilla käytetyt </a:t>
            </a:r>
            <a:br>
              <a:rPr lang="fi-FI" dirty="0"/>
            </a:br>
            <a:r>
              <a:rPr lang="fi-FI" dirty="0"/>
              <a:t>lukutekniikat</a:t>
            </a:r>
          </a:p>
        </p:txBody>
      </p:sp>
      <p:sp>
        <p:nvSpPr>
          <p:cNvPr id="6" name="Puhekupla: Suorakulmio, kulmat pyöristettu 5"/>
          <p:cNvSpPr/>
          <p:nvPr/>
        </p:nvSpPr>
        <p:spPr bwMode="auto">
          <a:xfrm rot="20816778">
            <a:off x="2203306" y="1361901"/>
            <a:ext cx="3052246" cy="1729222"/>
          </a:xfrm>
          <a:prstGeom prst="wedgeRoundRectCallou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fi-FI" sz="4000" i="1" dirty="0"/>
              <a:t>Malliluku</a:t>
            </a:r>
            <a:endParaRPr lang="fi-FI" sz="3600" i="1" dirty="0"/>
          </a:p>
        </p:txBody>
      </p:sp>
      <p:sp>
        <p:nvSpPr>
          <p:cNvPr id="8" name="Puhekupla: Suorakulmio, kulmat pyöristettu 7"/>
          <p:cNvSpPr/>
          <p:nvPr/>
        </p:nvSpPr>
        <p:spPr bwMode="auto">
          <a:xfrm rot="520846">
            <a:off x="5818843" y="1023688"/>
            <a:ext cx="2822062" cy="1834146"/>
          </a:xfrm>
          <a:prstGeom prst="wedgeRoundRectCallout">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fi-FI" sz="3600" i="1" dirty="0"/>
              <a:t>Vuoroluku</a:t>
            </a:r>
            <a:endParaRPr lang="fi-FI" sz="3200" i="1" dirty="0"/>
          </a:p>
        </p:txBody>
      </p:sp>
      <p:sp>
        <p:nvSpPr>
          <p:cNvPr id="9" name="Puhekupla: Suorakulmio, kulmat pyöristettu 8"/>
          <p:cNvSpPr/>
          <p:nvPr/>
        </p:nvSpPr>
        <p:spPr bwMode="auto">
          <a:xfrm rot="21295304">
            <a:off x="4097146" y="3461688"/>
            <a:ext cx="3735003" cy="2012462"/>
          </a:xfrm>
          <a:prstGeom prst="wedgeRoundRectCallout">
            <a:avLst/>
          </a:prstGeom>
          <a:solidFill>
            <a:schemeClr val="accent6"/>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fi-FI" sz="3600" i="1" dirty="0"/>
              <a:t>Yhdessä ääneen lukeminen</a:t>
            </a:r>
            <a:endParaRPr lang="fi-FI" sz="3200" i="1" dirty="0">
              <a:latin typeface="+mn-lt"/>
            </a:endParaRPr>
          </a:p>
        </p:txBody>
      </p:sp>
      <p:pic>
        <p:nvPicPr>
          <p:cNvPr id="7" name="Picture 4">
            <a:extLst>
              <a:ext uri="{FF2B5EF4-FFF2-40B4-BE49-F238E27FC236}">
                <a16:creationId xmlns:a16="http://schemas.microsoft.com/office/drawing/2014/main" id="{5EBD7246-BD3F-4085-840C-8CE8E85FC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28298"/>
            <a:ext cx="3269367" cy="2335172"/>
          </a:xfrm>
          <a:prstGeom prst="rect">
            <a:avLst/>
          </a:prstGeom>
        </p:spPr>
      </p:pic>
      <p:sp>
        <p:nvSpPr>
          <p:cNvPr id="3" name="Oval 2">
            <a:extLst>
              <a:ext uri="{FF2B5EF4-FFF2-40B4-BE49-F238E27FC236}">
                <a16:creationId xmlns:a16="http://schemas.microsoft.com/office/drawing/2014/main" id="{C03C5E93-6DFB-8F15-D30F-2B2B7757830F}"/>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4" name="Picture 3">
            <a:extLst>
              <a:ext uri="{FF2B5EF4-FFF2-40B4-BE49-F238E27FC236}">
                <a16:creationId xmlns:a16="http://schemas.microsoft.com/office/drawing/2014/main" id="{A671FC0F-EA71-DC4D-B197-B492B874124F}"/>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236795038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Lukutapa 1: Malliluku </a:t>
            </a:r>
          </a:p>
        </p:txBody>
      </p:sp>
      <p:sp>
        <p:nvSpPr>
          <p:cNvPr id="3" name="Sisällön paikkamerkki 2"/>
          <p:cNvSpPr>
            <a:spLocks noGrp="1"/>
          </p:cNvSpPr>
          <p:nvPr>
            <p:ph idx="1"/>
          </p:nvPr>
        </p:nvSpPr>
        <p:spPr>
          <a:xfrm>
            <a:off x="464866" y="1155328"/>
            <a:ext cx="8096434" cy="3627435"/>
          </a:xfrm>
        </p:spPr>
        <p:txBody>
          <a:bodyPr/>
          <a:lstStyle/>
          <a:p>
            <a:r>
              <a:rPr lang="fi-FI" sz="2400" dirty="0">
                <a:cs typeface="Abel"/>
              </a:rPr>
              <a:t>”Minä luen ensin koko sivun ja sinä seuraat sormella minun lukemistani omasta kirjastasi.”</a:t>
            </a:r>
          </a:p>
          <a:p>
            <a:r>
              <a:rPr lang="fi-FI" sz="2400" dirty="0">
                <a:cs typeface="Abel"/>
              </a:rPr>
              <a:t>”Sitten on sinun vuorosi lukea sama sivu.”</a:t>
            </a:r>
          </a:p>
          <a:p>
            <a:r>
              <a:rPr lang="fi-FI" sz="2400" dirty="0">
                <a:cs typeface="Abel"/>
              </a:rPr>
              <a:t>”Näin luemme vuorotellen tarinaa eteenpäin.”</a:t>
            </a:r>
          </a:p>
          <a:p>
            <a:pPr>
              <a:lnSpc>
                <a:spcPct val="70000"/>
              </a:lnSpc>
            </a:pPr>
            <a:r>
              <a:rPr lang="fi-FI" sz="3200" dirty="0">
                <a:cs typeface="Abel"/>
              </a:rPr>
              <a:t> </a:t>
            </a:r>
            <a:endParaRPr lang="fi-FI" sz="2000" dirty="0">
              <a:cs typeface="Abel"/>
            </a:endParaRPr>
          </a:p>
          <a:p>
            <a:endParaRPr lang="fi-FI" sz="2400" dirty="0">
              <a:cs typeface="Abel"/>
            </a:endParaRPr>
          </a:p>
          <a:p>
            <a:endParaRPr lang="fi-FI" sz="2400" dirty="0">
              <a:cs typeface="Abel"/>
            </a:endParaRPr>
          </a:p>
          <a:p>
            <a:endParaRPr lang="fi-FI" sz="2400" dirty="0">
              <a:cs typeface="Abel"/>
            </a:endParaRPr>
          </a:p>
          <a:p>
            <a:endParaRPr lang="fi-FI" sz="2400" dirty="0">
              <a:cs typeface="Abel"/>
            </a:endParaRPr>
          </a:p>
          <a:p>
            <a:endParaRPr lang="fi-FI" sz="2800" dirty="0"/>
          </a:p>
          <a:p>
            <a:endParaRPr lang="fi-FI" sz="2800" dirty="0"/>
          </a:p>
        </p:txBody>
      </p:sp>
      <p:sp>
        <p:nvSpPr>
          <p:cNvPr id="6" name="Rounded Rectangle 5"/>
          <p:cNvSpPr/>
          <p:nvPr/>
        </p:nvSpPr>
        <p:spPr bwMode="auto">
          <a:xfrm>
            <a:off x="1059456" y="3187700"/>
            <a:ext cx="6720288" cy="2514972"/>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r>
              <a:rPr lang="fi-FI" b="1" dirty="0">
                <a:solidFill>
                  <a:schemeClr val="bg1"/>
                </a:solidFill>
                <a:cs typeface="Abel"/>
              </a:rPr>
              <a:t>Miksi näin: </a:t>
            </a:r>
            <a:r>
              <a:rPr lang="fi-FI" dirty="0">
                <a:solidFill>
                  <a:schemeClr val="bg1"/>
                </a:solidFill>
                <a:cs typeface="Abel"/>
              </a:rPr>
              <a:t>Oppilas kuulee ensin, miten tarina menee. Kun hän alkaa itse lukea, sujuvat hankalat sanat muistista. Oppilas ei kuitenkaan muista koko tarinaa, joten hän saa lukuharjoitusta. Oppilas saa myös kokemuksen, että teksti etenee ja hän osaa lukea.</a:t>
            </a:r>
          </a:p>
          <a:p>
            <a:endParaRPr lang="fi-FI" sz="3200" dirty="0">
              <a:solidFill>
                <a:schemeClr val="bg1"/>
              </a:solidFill>
              <a:latin typeface="Abel"/>
              <a:cs typeface="Abel"/>
            </a:endParaRPr>
          </a:p>
        </p:txBody>
      </p:sp>
      <p:sp>
        <p:nvSpPr>
          <p:cNvPr id="4" name="Oval 3">
            <a:extLst>
              <a:ext uri="{FF2B5EF4-FFF2-40B4-BE49-F238E27FC236}">
                <a16:creationId xmlns:a16="http://schemas.microsoft.com/office/drawing/2014/main" id="{B6C92099-04C8-E37D-AFF7-7ECDC12AF862}"/>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84B3C29E-6EB2-AEA2-440C-07591043EE5F}"/>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315572852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Lukutapa 2: Vuoroluku </a:t>
            </a:r>
          </a:p>
        </p:txBody>
      </p:sp>
      <p:sp>
        <p:nvSpPr>
          <p:cNvPr id="3" name="Sisällön paikkamerkki 2"/>
          <p:cNvSpPr>
            <a:spLocks noGrp="1"/>
          </p:cNvSpPr>
          <p:nvPr>
            <p:ph idx="1"/>
          </p:nvPr>
        </p:nvSpPr>
        <p:spPr>
          <a:xfrm>
            <a:off x="464866" y="1022837"/>
            <a:ext cx="8096434" cy="3627435"/>
          </a:xfrm>
        </p:spPr>
        <p:txBody>
          <a:bodyPr/>
          <a:lstStyle/>
          <a:p>
            <a:r>
              <a:rPr lang="fi-FI" sz="2400" dirty="0">
                <a:cs typeface="Abel"/>
              </a:rPr>
              <a:t> ”Minä luen ensin lauseen ja sinä seuraat sormella minun lukemistani omasta kirjastasi”</a:t>
            </a:r>
          </a:p>
          <a:p>
            <a:r>
              <a:rPr lang="fi-FI" sz="2400" dirty="0">
                <a:cs typeface="Abel"/>
              </a:rPr>
              <a:t>”Sitten sinä luet lauseen ja minä seuraan sinun lukemistasi.”</a:t>
            </a:r>
          </a:p>
          <a:p>
            <a:r>
              <a:rPr lang="fi-FI" sz="2400" dirty="0">
                <a:cs typeface="Abel"/>
              </a:rPr>
              <a:t>”Näin luemme vuorotellen tarinaa lause kerrallaan.”</a:t>
            </a:r>
          </a:p>
          <a:p>
            <a:pPr>
              <a:lnSpc>
                <a:spcPct val="70000"/>
              </a:lnSpc>
            </a:pPr>
            <a:r>
              <a:rPr lang="fi-FI" sz="2400" dirty="0">
                <a:cs typeface="Abel"/>
              </a:rPr>
              <a:t> </a:t>
            </a:r>
            <a:endParaRPr lang="fi-FI" sz="1600" dirty="0">
              <a:cs typeface="Abel"/>
            </a:endParaRPr>
          </a:p>
          <a:p>
            <a:endParaRPr lang="fi-FI" sz="2400" dirty="0">
              <a:cs typeface="Abel"/>
            </a:endParaRPr>
          </a:p>
          <a:p>
            <a:pPr>
              <a:lnSpc>
                <a:spcPct val="70000"/>
              </a:lnSpc>
            </a:pPr>
            <a:r>
              <a:rPr lang="fi-FI" sz="2400" dirty="0">
                <a:cs typeface="Abel"/>
              </a:rPr>
              <a:t> </a:t>
            </a:r>
            <a:endParaRPr lang="fi-FI" sz="1600" dirty="0">
              <a:cs typeface="Abel"/>
            </a:endParaRPr>
          </a:p>
          <a:p>
            <a:endParaRPr lang="fi-FI" sz="1800" dirty="0">
              <a:cs typeface="Abel"/>
            </a:endParaRPr>
          </a:p>
          <a:p>
            <a:endParaRPr lang="fi-FI" sz="1800" dirty="0">
              <a:cs typeface="Abel"/>
            </a:endParaRPr>
          </a:p>
          <a:p>
            <a:endParaRPr lang="fi-FI" sz="1800" dirty="0">
              <a:cs typeface="Abel"/>
            </a:endParaRPr>
          </a:p>
          <a:p>
            <a:endParaRPr lang="fi-FI" sz="1800" dirty="0">
              <a:cs typeface="Abel"/>
            </a:endParaRPr>
          </a:p>
          <a:p>
            <a:endParaRPr lang="fi-FI" sz="2000" dirty="0"/>
          </a:p>
          <a:p>
            <a:endParaRPr lang="fi-FI" sz="2000" dirty="0"/>
          </a:p>
        </p:txBody>
      </p:sp>
      <p:sp>
        <p:nvSpPr>
          <p:cNvPr id="6" name="Rounded Rectangle 5"/>
          <p:cNvSpPr/>
          <p:nvPr/>
        </p:nvSpPr>
        <p:spPr bwMode="auto">
          <a:xfrm>
            <a:off x="1152939" y="3191013"/>
            <a:ext cx="6720288" cy="2235752"/>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r>
              <a:rPr lang="fi-FI" sz="2600" b="1" dirty="0">
                <a:solidFill>
                  <a:schemeClr val="bg1"/>
                </a:solidFill>
                <a:cs typeface="Abel"/>
              </a:rPr>
              <a:t>Miksi näin: </a:t>
            </a:r>
            <a:r>
              <a:rPr lang="fi-FI" sz="2600" dirty="0">
                <a:solidFill>
                  <a:schemeClr val="bg1"/>
                </a:solidFill>
                <a:cs typeface="Abel"/>
              </a:rPr>
              <a:t>Oppilas saa kokemuksen, että teksti etenee. Tässä menetelmässä kaikki hankalat sanat eivät kuitenkaan saa harjoitusta, joten kannattaa käyttää tekniikoita monipuolisesti!</a:t>
            </a:r>
          </a:p>
          <a:p>
            <a:endParaRPr lang="fi-FI" sz="3600" dirty="0">
              <a:solidFill>
                <a:schemeClr val="bg1"/>
              </a:solidFill>
              <a:latin typeface="Abel"/>
              <a:cs typeface="Abel"/>
            </a:endParaRPr>
          </a:p>
        </p:txBody>
      </p:sp>
      <p:sp>
        <p:nvSpPr>
          <p:cNvPr id="4" name="Oval 3">
            <a:extLst>
              <a:ext uri="{FF2B5EF4-FFF2-40B4-BE49-F238E27FC236}">
                <a16:creationId xmlns:a16="http://schemas.microsoft.com/office/drawing/2014/main" id="{8133BA6A-3877-92F8-9D01-92C14CAA5E79}"/>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4B74419B-E083-447E-7D45-DC777E463F68}"/>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79495025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Lukutapa 3: Yhdessä ääneen lukeminen </a:t>
            </a:r>
          </a:p>
        </p:txBody>
      </p:sp>
      <p:sp>
        <p:nvSpPr>
          <p:cNvPr id="3" name="Sisällön paikkamerkki 2"/>
          <p:cNvSpPr>
            <a:spLocks noGrp="1"/>
          </p:cNvSpPr>
          <p:nvPr>
            <p:ph idx="1"/>
          </p:nvPr>
        </p:nvSpPr>
        <p:spPr>
          <a:xfrm>
            <a:off x="484490" y="1104901"/>
            <a:ext cx="8096434" cy="4320072"/>
          </a:xfrm>
        </p:spPr>
        <p:txBody>
          <a:bodyPr/>
          <a:lstStyle/>
          <a:p>
            <a:pPr>
              <a:lnSpc>
                <a:spcPct val="100000"/>
              </a:lnSpc>
            </a:pPr>
            <a:r>
              <a:rPr lang="fi-FI" sz="2400" dirty="0">
                <a:cs typeface="Abel"/>
              </a:rPr>
              <a:t>”Luemme yhteen ääneen hitaasti tarinaa eteenpäin. Pidetään pieni tauko aina pisteen kohdalla.”</a:t>
            </a:r>
          </a:p>
          <a:p>
            <a:r>
              <a:rPr lang="fi-FI" sz="2400" dirty="0">
                <a:cs typeface="Abel"/>
              </a:rPr>
              <a:t>”Kannattaa seurata sormella lukemista, näin!” (Näytä itse koko ajan lukiessasi mallia.)</a:t>
            </a:r>
          </a:p>
          <a:p>
            <a:r>
              <a:rPr lang="fi-FI" sz="2400" dirty="0">
                <a:cs typeface="Abel"/>
              </a:rPr>
              <a:t>”Näin saamme luettua tarinaa yhdessä eteenpäin.”</a:t>
            </a:r>
          </a:p>
          <a:p>
            <a:pPr>
              <a:lnSpc>
                <a:spcPct val="50000"/>
              </a:lnSpc>
            </a:pPr>
            <a:r>
              <a:rPr lang="fi-FI" sz="2400" dirty="0">
                <a:cs typeface="Abel"/>
              </a:rPr>
              <a:t> </a:t>
            </a:r>
            <a:endParaRPr lang="fi-FI" sz="200" dirty="0">
              <a:cs typeface="Abel"/>
            </a:endParaRPr>
          </a:p>
          <a:p>
            <a:endParaRPr lang="fi-FI" sz="2400" dirty="0">
              <a:cs typeface="Abel"/>
            </a:endParaRPr>
          </a:p>
          <a:p>
            <a:endParaRPr lang="fi-FI" sz="2400" dirty="0">
              <a:cs typeface="Abel"/>
            </a:endParaRPr>
          </a:p>
          <a:p>
            <a:endParaRPr lang="fi-FI" sz="2400" dirty="0">
              <a:cs typeface="Abel"/>
            </a:endParaRPr>
          </a:p>
          <a:p>
            <a:endParaRPr lang="fi-FI" sz="2400" dirty="0">
              <a:cs typeface="Abel"/>
            </a:endParaRPr>
          </a:p>
          <a:p>
            <a:endParaRPr lang="fi-FI" sz="2400" dirty="0">
              <a:cs typeface="Abel"/>
            </a:endParaRPr>
          </a:p>
          <a:p>
            <a:endParaRPr lang="fi-FI" sz="2800" dirty="0"/>
          </a:p>
          <a:p>
            <a:endParaRPr lang="fi-FI" sz="2800" dirty="0"/>
          </a:p>
        </p:txBody>
      </p:sp>
      <p:sp>
        <p:nvSpPr>
          <p:cNvPr id="6" name="Rounded Rectangle 5"/>
          <p:cNvSpPr/>
          <p:nvPr/>
        </p:nvSpPr>
        <p:spPr bwMode="auto">
          <a:xfrm>
            <a:off x="1152939" y="3419061"/>
            <a:ext cx="6720288" cy="2166730"/>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r>
              <a:rPr lang="fi-FI" sz="2500" b="1" dirty="0">
                <a:solidFill>
                  <a:schemeClr val="bg1"/>
                </a:solidFill>
                <a:cs typeface="Abel"/>
              </a:rPr>
              <a:t>Miksi näin: </a:t>
            </a:r>
            <a:r>
              <a:rPr lang="fi-FI" sz="2500" dirty="0">
                <a:solidFill>
                  <a:schemeClr val="bg1"/>
                </a:solidFill>
                <a:cs typeface="Abel"/>
              </a:rPr>
              <a:t>Oppilas saa helpotusta hankalien sanojen kohdalla, koska vapaaehtoinen lukee samaan aikaan ääneen. Näin teksti etenee ja oppilas saa kokemuksen, että hän lukee aika nopeastikin.</a:t>
            </a:r>
          </a:p>
          <a:p>
            <a:endParaRPr lang="fi-FI" dirty="0">
              <a:solidFill>
                <a:schemeClr val="bg1"/>
              </a:solidFill>
              <a:latin typeface="Abel"/>
              <a:cs typeface="Abel"/>
            </a:endParaRPr>
          </a:p>
        </p:txBody>
      </p:sp>
      <p:sp>
        <p:nvSpPr>
          <p:cNvPr id="4" name="Oval 3">
            <a:extLst>
              <a:ext uri="{FF2B5EF4-FFF2-40B4-BE49-F238E27FC236}">
                <a16:creationId xmlns:a16="http://schemas.microsoft.com/office/drawing/2014/main" id="{77187429-6F89-28D7-E718-495CDAB42999}"/>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E2CBC952-123F-9BC5-D291-E2B2DF13B9D7}"/>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393872837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CF9917B-C188-4BBF-814C-036BF1ED168B}"/>
              </a:ext>
            </a:extLst>
          </p:cNvPr>
          <p:cNvSpPr>
            <a:spLocks noGrp="1"/>
          </p:cNvSpPr>
          <p:nvPr>
            <p:ph type="title"/>
          </p:nvPr>
        </p:nvSpPr>
        <p:spPr/>
        <p:txBody>
          <a:bodyPr/>
          <a:lstStyle/>
          <a:p>
            <a:endParaRPr lang="fi-FI"/>
          </a:p>
        </p:txBody>
      </p:sp>
      <p:pic>
        <p:nvPicPr>
          <p:cNvPr id="4" name="Picture 4">
            <a:extLst>
              <a:ext uri="{FF2B5EF4-FFF2-40B4-BE49-F238E27FC236}">
                <a16:creationId xmlns:a16="http://schemas.microsoft.com/office/drawing/2014/main" id="{2CAADA8A-973A-4AB7-8F32-C6CAC1011F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1227" y="1446213"/>
            <a:ext cx="8160488" cy="4591030"/>
          </a:xfrm>
          <a:prstGeom prst="rect">
            <a:avLst/>
          </a:prstGeom>
        </p:spPr>
      </p:pic>
      <p:sp>
        <p:nvSpPr>
          <p:cNvPr id="3" name="Oval 2">
            <a:extLst>
              <a:ext uri="{FF2B5EF4-FFF2-40B4-BE49-F238E27FC236}">
                <a16:creationId xmlns:a16="http://schemas.microsoft.com/office/drawing/2014/main" id="{A4AA3B08-9C4E-F2E2-B30F-5D39135DC498}"/>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1E00B251-DB9D-BAB2-74CC-10B600AFE622}"/>
              </a:ext>
            </a:extLst>
          </p:cNvPr>
          <p:cNvPicPr>
            <a:picLocks noChangeAspect="1"/>
          </p:cNvPicPr>
          <p:nvPr/>
        </p:nvPicPr>
        <p:blipFill>
          <a:blip r:embed="rId4"/>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376767851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876CF-D498-1A0B-339D-3CD71A45C7A2}"/>
              </a:ext>
            </a:extLst>
          </p:cNvPr>
          <p:cNvSpPr>
            <a:spLocks noGrp="1"/>
          </p:cNvSpPr>
          <p:nvPr>
            <p:ph type="title"/>
          </p:nvPr>
        </p:nvSpPr>
        <p:spPr>
          <a:xfrm>
            <a:off x="623888" y="1828801"/>
            <a:ext cx="7886700" cy="2734872"/>
          </a:xfrm>
        </p:spPr>
        <p:txBody>
          <a:bodyPr>
            <a:normAutofit fontScale="90000"/>
          </a:bodyPr>
          <a:lstStyle/>
          <a:p>
            <a:pPr algn="ctr">
              <a:lnSpc>
                <a:spcPct val="100000"/>
              </a:lnSpc>
            </a:pPr>
            <a:br>
              <a:rPr lang="fi-FI" dirty="0">
                <a:latin typeface="+mn-lt"/>
              </a:rPr>
            </a:br>
            <a:br>
              <a:rPr lang="fi-FI" dirty="0">
                <a:latin typeface="+mn-lt"/>
              </a:rPr>
            </a:br>
            <a:r>
              <a:rPr lang="fi-FI" dirty="0">
                <a:latin typeface="+mn-lt"/>
              </a:rPr>
              <a:t>Käytännön asioita</a:t>
            </a:r>
            <a:br>
              <a:rPr lang="fi-FI" dirty="0"/>
            </a:br>
            <a:endParaRPr lang="fi-FI" dirty="0"/>
          </a:p>
        </p:txBody>
      </p:sp>
      <p:sp>
        <p:nvSpPr>
          <p:cNvPr id="3" name="Text Placeholder 2">
            <a:extLst>
              <a:ext uri="{FF2B5EF4-FFF2-40B4-BE49-F238E27FC236}">
                <a16:creationId xmlns:a16="http://schemas.microsoft.com/office/drawing/2014/main" id="{E2909821-E65D-4E77-6A3C-3B24EAA6B9AD}"/>
              </a:ext>
            </a:extLst>
          </p:cNvPr>
          <p:cNvSpPr>
            <a:spLocks noGrp="1"/>
          </p:cNvSpPr>
          <p:nvPr>
            <p:ph type="body" idx="1"/>
          </p:nvPr>
        </p:nvSpPr>
        <p:spPr>
          <a:xfrm>
            <a:off x="633412" y="5195235"/>
            <a:ext cx="7886700" cy="510273"/>
          </a:xfrm>
        </p:spPr>
        <p:txBody>
          <a:bodyPr/>
          <a:lstStyle/>
          <a:p>
            <a:pPr algn="ctr"/>
            <a:endParaRPr lang="fi-FI" dirty="0"/>
          </a:p>
        </p:txBody>
      </p:sp>
      <p:pic>
        <p:nvPicPr>
          <p:cNvPr id="4" name="Picture 3">
            <a:extLst>
              <a:ext uri="{FF2B5EF4-FFF2-40B4-BE49-F238E27FC236}">
                <a16:creationId xmlns:a16="http://schemas.microsoft.com/office/drawing/2014/main" id="{ADA1375E-A4E9-6A80-8D5D-47000EFEF9ED}"/>
              </a:ext>
            </a:extLst>
          </p:cNvPr>
          <p:cNvPicPr>
            <a:picLocks noChangeAspect="1"/>
          </p:cNvPicPr>
          <p:nvPr/>
        </p:nvPicPr>
        <p:blipFill>
          <a:blip r:embed="rId3"/>
          <a:stretch>
            <a:fillRect/>
          </a:stretch>
        </p:blipFill>
        <p:spPr>
          <a:xfrm>
            <a:off x="185536" y="654803"/>
            <a:ext cx="8763404" cy="906651"/>
          </a:xfrm>
          <a:prstGeom prst="rect">
            <a:avLst/>
          </a:prstGeom>
        </p:spPr>
      </p:pic>
      <p:sp>
        <p:nvSpPr>
          <p:cNvPr id="5" name="Oval 4">
            <a:extLst>
              <a:ext uri="{FF2B5EF4-FFF2-40B4-BE49-F238E27FC236}">
                <a16:creationId xmlns:a16="http://schemas.microsoft.com/office/drawing/2014/main" id="{863D5F2A-202A-C5AF-2BF9-7DDF3911B3DB}"/>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6" name="Picture 5">
            <a:extLst>
              <a:ext uri="{FF2B5EF4-FFF2-40B4-BE49-F238E27FC236}">
                <a16:creationId xmlns:a16="http://schemas.microsoft.com/office/drawing/2014/main" id="{289395D8-552A-F271-5203-844079F1A851}"/>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6500011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19AC17-2206-46A6-AA18-7143B2982675}"/>
              </a:ext>
            </a:extLst>
          </p:cNvPr>
          <p:cNvSpPr>
            <a:spLocks noGrp="1"/>
          </p:cNvSpPr>
          <p:nvPr>
            <p:ph type="title"/>
          </p:nvPr>
        </p:nvSpPr>
        <p:spPr/>
        <p:txBody>
          <a:bodyPr/>
          <a:lstStyle/>
          <a:p>
            <a:r>
              <a:rPr lang="fi-FI" dirty="0"/>
              <a:t>Koulukäynnit</a:t>
            </a:r>
          </a:p>
        </p:txBody>
      </p:sp>
      <p:sp>
        <p:nvSpPr>
          <p:cNvPr id="3" name="Sisällön paikkamerkki 2">
            <a:extLst>
              <a:ext uri="{FF2B5EF4-FFF2-40B4-BE49-F238E27FC236}">
                <a16:creationId xmlns:a16="http://schemas.microsoft.com/office/drawing/2014/main" id="{11DE3279-C54E-4A10-BA2D-2F4A4C5F9D29}"/>
              </a:ext>
            </a:extLst>
          </p:cNvPr>
          <p:cNvSpPr>
            <a:spLocks noGrp="1"/>
          </p:cNvSpPr>
          <p:nvPr>
            <p:ph idx="1"/>
          </p:nvPr>
        </p:nvSpPr>
        <p:spPr>
          <a:xfrm>
            <a:off x="543105" y="1294546"/>
            <a:ext cx="8096434" cy="4462581"/>
          </a:xfrm>
        </p:spPr>
        <p:txBody>
          <a:bodyPr/>
          <a:lstStyle/>
          <a:p>
            <a:pPr marL="214308" indent="-214308">
              <a:lnSpc>
                <a:spcPct val="100000"/>
              </a:lnSpc>
              <a:spcAft>
                <a:spcPts val="1200"/>
              </a:spcAft>
              <a:buFont typeface="Arial"/>
              <a:buChar char="•"/>
            </a:pPr>
            <a:r>
              <a:rPr lang="fi-FI" sz="2700" dirty="0">
                <a:solidFill>
                  <a:srgbClr val="000000"/>
                </a:solidFill>
                <a:ea typeface="ＭＳ Ｐゴシック" charset="-128"/>
                <a:cs typeface="Abel"/>
              </a:rPr>
              <a:t>Koordinaattori etsii vapaaehtoiselle koulupaikan/lukupaikan toiveet huomioiden. </a:t>
            </a:r>
          </a:p>
          <a:p>
            <a:pPr marL="214308" indent="-214308">
              <a:lnSpc>
                <a:spcPct val="100000"/>
              </a:lnSpc>
              <a:spcAft>
                <a:spcPts val="1200"/>
              </a:spcAft>
              <a:buFont typeface="Arial"/>
              <a:buChar char="•"/>
            </a:pPr>
            <a:r>
              <a:rPr lang="fi-FI" sz="2700" dirty="0">
                <a:solidFill>
                  <a:srgbClr val="000000"/>
                </a:solidFill>
                <a:ea typeface="ＭＳ Ｐゴシック" charset="-128"/>
                <a:cs typeface="Abel"/>
              </a:rPr>
              <a:t>Sovitaan lukutuokioiden ajankohta sekä yhteydenpitokanava. </a:t>
            </a:r>
          </a:p>
          <a:p>
            <a:pPr marL="214308" indent="-214308">
              <a:lnSpc>
                <a:spcPct val="100000"/>
              </a:lnSpc>
              <a:spcAft>
                <a:spcPts val="1200"/>
              </a:spcAft>
              <a:buFont typeface="Arial"/>
              <a:buChar char="•"/>
            </a:pPr>
            <a:r>
              <a:rPr lang="fi-FI" sz="2700" dirty="0">
                <a:solidFill>
                  <a:srgbClr val="000000"/>
                </a:solidFill>
                <a:ea typeface="ＭＳ Ｐゴシック" charset="-128"/>
                <a:cs typeface="Abel"/>
              </a:rPr>
              <a:t>Koordinaattori kertoo, miten toteutuneista lukutuokioista kerrotaan. </a:t>
            </a:r>
          </a:p>
          <a:p>
            <a:pPr marL="214308" indent="-214308">
              <a:lnSpc>
                <a:spcPct val="100000"/>
              </a:lnSpc>
              <a:spcAft>
                <a:spcPts val="1200"/>
              </a:spcAft>
              <a:buFont typeface="Arial"/>
              <a:buChar char="•"/>
            </a:pPr>
            <a:r>
              <a:rPr lang="fi-FI" sz="2700" dirty="0">
                <a:solidFill>
                  <a:srgbClr val="000000"/>
                </a:solidFill>
                <a:ea typeface="ＭＳ Ｐゴシック" charset="-128"/>
                <a:cs typeface="Abel"/>
              </a:rPr>
              <a:t>Koordinaattoriin voi olla yhteydessä kaikissa käytännön asioissa. </a:t>
            </a:r>
            <a:endParaRPr lang="en-US" sz="2700" dirty="0">
              <a:solidFill>
                <a:srgbClr val="000000"/>
              </a:solidFill>
              <a:ea typeface="ＭＳ Ｐゴシック" charset="-128"/>
              <a:cs typeface="Abel"/>
            </a:endParaRPr>
          </a:p>
          <a:p>
            <a:pPr>
              <a:lnSpc>
                <a:spcPct val="100000"/>
              </a:lnSpc>
              <a:spcAft>
                <a:spcPts val="1200"/>
              </a:spcAft>
            </a:pPr>
            <a:endParaRPr lang="fi-FI" dirty="0"/>
          </a:p>
        </p:txBody>
      </p:sp>
      <p:sp>
        <p:nvSpPr>
          <p:cNvPr id="4" name="Oval 3">
            <a:extLst>
              <a:ext uri="{FF2B5EF4-FFF2-40B4-BE49-F238E27FC236}">
                <a16:creationId xmlns:a16="http://schemas.microsoft.com/office/drawing/2014/main" id="{01DB5B32-C12B-E0DC-000C-59C77FDCFB04}"/>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CBEAE0BF-B0BF-6904-DB7C-6277EBBE2516}"/>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380953370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FF2E19-188F-4D24-AC36-8E88C9D9A395}"/>
              </a:ext>
            </a:extLst>
          </p:cNvPr>
          <p:cNvSpPr>
            <a:spLocks noGrp="1"/>
          </p:cNvSpPr>
          <p:nvPr>
            <p:ph type="title"/>
          </p:nvPr>
        </p:nvSpPr>
        <p:spPr/>
        <p:txBody>
          <a:bodyPr/>
          <a:lstStyle/>
          <a:p>
            <a:r>
              <a:rPr lang="fi-FI" dirty="0"/>
              <a:t>Toiminnan materiaalit</a:t>
            </a:r>
          </a:p>
        </p:txBody>
      </p:sp>
      <p:sp>
        <p:nvSpPr>
          <p:cNvPr id="3" name="Sisällön paikkamerkki 2">
            <a:extLst>
              <a:ext uri="{FF2B5EF4-FFF2-40B4-BE49-F238E27FC236}">
                <a16:creationId xmlns:a16="http://schemas.microsoft.com/office/drawing/2014/main" id="{5B997A48-EA93-4D63-96D2-FCB3B8650443}"/>
              </a:ext>
            </a:extLst>
          </p:cNvPr>
          <p:cNvSpPr>
            <a:spLocks noGrp="1"/>
          </p:cNvSpPr>
          <p:nvPr>
            <p:ph idx="1"/>
          </p:nvPr>
        </p:nvSpPr>
        <p:spPr>
          <a:xfrm>
            <a:off x="543105" y="1202635"/>
            <a:ext cx="8096434" cy="4554492"/>
          </a:xfrm>
        </p:spPr>
        <p:txBody>
          <a:bodyPr/>
          <a:lstStyle/>
          <a:p>
            <a:pPr marL="214308" indent="-214308">
              <a:lnSpc>
                <a:spcPct val="100000"/>
              </a:lnSpc>
              <a:spcAft>
                <a:spcPts val="1200"/>
              </a:spcAft>
              <a:buFont typeface="Arial"/>
              <a:buChar char="•"/>
            </a:pPr>
            <a:r>
              <a:rPr lang="fi-FI" sz="2700" dirty="0">
                <a:ea typeface="ＭＳ Ｐゴシック" charset="-128"/>
                <a:cs typeface="Abel"/>
              </a:rPr>
              <a:t>Oppilaan kirjanmerkki</a:t>
            </a:r>
          </a:p>
          <a:p>
            <a:pPr marL="214308" indent="-214308">
              <a:lnSpc>
                <a:spcPct val="100000"/>
              </a:lnSpc>
              <a:spcAft>
                <a:spcPts val="1200"/>
              </a:spcAft>
              <a:buFont typeface="Arial"/>
              <a:buChar char="•"/>
            </a:pPr>
            <a:r>
              <a:rPr lang="fi-FI" sz="2700" dirty="0">
                <a:ea typeface="ＭＳ Ｐゴシック" charset="-128"/>
                <a:cs typeface="Abel"/>
              </a:rPr>
              <a:t>Oppilaan tarrapassi ja tarrat </a:t>
            </a:r>
          </a:p>
          <a:p>
            <a:pPr marL="214308" indent="-214308">
              <a:lnSpc>
                <a:spcPct val="100000"/>
              </a:lnSpc>
              <a:spcAft>
                <a:spcPts val="1200"/>
              </a:spcAft>
              <a:buFont typeface="Arial"/>
              <a:buChar char="•"/>
            </a:pPr>
            <a:r>
              <a:rPr lang="fi-FI" sz="2700" dirty="0">
                <a:ea typeface="ＭＳ Ｐゴシック" charset="-128"/>
                <a:cs typeface="Abel"/>
              </a:rPr>
              <a:t>Oppilaan lukudiplomi</a:t>
            </a:r>
          </a:p>
          <a:p>
            <a:pPr marL="214308" indent="-214308">
              <a:lnSpc>
                <a:spcPct val="100000"/>
              </a:lnSpc>
              <a:spcAft>
                <a:spcPts val="1200"/>
              </a:spcAft>
              <a:buFont typeface="Arial"/>
              <a:buChar char="•"/>
            </a:pPr>
            <a:r>
              <a:rPr lang="fi-FI" sz="2700" dirty="0">
                <a:ea typeface="ＭＳ Ｐゴシック" charset="-128"/>
                <a:cs typeface="Abel"/>
              </a:rPr>
              <a:t>Vapaaehtoisen kirjanmerkki</a:t>
            </a:r>
          </a:p>
          <a:p>
            <a:pPr marL="214308" indent="-214308">
              <a:lnSpc>
                <a:spcPct val="100000"/>
              </a:lnSpc>
              <a:spcAft>
                <a:spcPts val="1200"/>
              </a:spcAft>
              <a:buFont typeface="Arial"/>
              <a:buChar char="•"/>
            </a:pPr>
            <a:r>
              <a:rPr lang="fi-FI" sz="2700" dirty="0">
                <a:ea typeface="ＭＳ Ｐゴシック" charset="-128"/>
                <a:cs typeface="Abel"/>
              </a:rPr>
              <a:t>Vapaaehtoisen nimikyltti</a:t>
            </a:r>
          </a:p>
          <a:p>
            <a:pPr marL="214308" indent="-214308">
              <a:lnSpc>
                <a:spcPct val="100000"/>
              </a:lnSpc>
              <a:spcAft>
                <a:spcPts val="1200"/>
              </a:spcAft>
              <a:buFont typeface="Arial"/>
              <a:buChar char="•"/>
            </a:pPr>
            <a:endParaRPr lang="fi-FI" sz="2700" dirty="0">
              <a:latin typeface="Abel"/>
              <a:ea typeface="ＭＳ Ｐゴシック" charset="-128"/>
              <a:cs typeface="Abel"/>
            </a:endParaRPr>
          </a:p>
          <a:p>
            <a:pPr>
              <a:lnSpc>
                <a:spcPct val="100000"/>
              </a:lnSpc>
              <a:spcAft>
                <a:spcPts val="1200"/>
              </a:spcAft>
            </a:pPr>
            <a:endParaRPr lang="fi-FI" sz="2700" dirty="0">
              <a:latin typeface="Abel"/>
              <a:ea typeface="ＭＳ Ｐゴシック" charset="-128"/>
              <a:cs typeface="Abel"/>
            </a:endParaRPr>
          </a:p>
          <a:p>
            <a:endParaRPr lang="fi-FI" dirty="0"/>
          </a:p>
        </p:txBody>
      </p:sp>
      <p:sp>
        <p:nvSpPr>
          <p:cNvPr id="4" name="Oval 3">
            <a:extLst>
              <a:ext uri="{FF2B5EF4-FFF2-40B4-BE49-F238E27FC236}">
                <a16:creationId xmlns:a16="http://schemas.microsoft.com/office/drawing/2014/main" id="{4E7E170C-999B-0804-7ED3-0F24681A4831}"/>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E644FC52-C301-8E8D-217D-9E4F35AB9AAA}"/>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154898725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F0A837-5773-4F9D-8C7C-01AE2EA6A1A1}"/>
              </a:ext>
            </a:extLst>
          </p:cNvPr>
          <p:cNvSpPr>
            <a:spLocks noGrp="1"/>
          </p:cNvSpPr>
          <p:nvPr>
            <p:ph type="title"/>
          </p:nvPr>
        </p:nvSpPr>
        <p:spPr/>
        <p:txBody>
          <a:bodyPr/>
          <a:lstStyle/>
          <a:p>
            <a:r>
              <a:rPr lang="fi-FI" dirty="0"/>
              <a:t>Salassapitovelvollisuus</a:t>
            </a:r>
          </a:p>
        </p:txBody>
      </p:sp>
      <p:sp>
        <p:nvSpPr>
          <p:cNvPr id="3" name="Sisällön paikkamerkki 2">
            <a:extLst>
              <a:ext uri="{FF2B5EF4-FFF2-40B4-BE49-F238E27FC236}">
                <a16:creationId xmlns:a16="http://schemas.microsoft.com/office/drawing/2014/main" id="{C301D4AC-1E77-42D6-AFBF-E4301A59AC9A}"/>
              </a:ext>
            </a:extLst>
          </p:cNvPr>
          <p:cNvSpPr>
            <a:spLocks noGrp="1"/>
          </p:cNvSpPr>
          <p:nvPr>
            <p:ph idx="1"/>
          </p:nvPr>
        </p:nvSpPr>
        <p:spPr>
          <a:xfrm>
            <a:off x="543105" y="1182757"/>
            <a:ext cx="8096434" cy="4574370"/>
          </a:xfrm>
        </p:spPr>
        <p:txBody>
          <a:bodyPr/>
          <a:lstStyle/>
          <a:p>
            <a:pPr marL="428615" indent="-428615">
              <a:lnSpc>
                <a:spcPct val="100000"/>
              </a:lnSpc>
              <a:spcAft>
                <a:spcPts val="1200"/>
              </a:spcAft>
              <a:buFont typeface="Arial"/>
              <a:buChar char="•"/>
            </a:pPr>
            <a:r>
              <a:rPr lang="fi-FI" sz="2700" dirty="0">
                <a:cs typeface="Abel"/>
              </a:rPr>
              <a:t>Lukumummina tai Lukuvaarina sitoudut siihen, ettet ilmaise ulkopuolisille etkä käytä hyväksesi tietoosi tulleita asioita, jotka liittyvät lapsen elämään. </a:t>
            </a:r>
          </a:p>
          <a:p>
            <a:pPr marL="428615" indent="-428615">
              <a:lnSpc>
                <a:spcPct val="100000"/>
              </a:lnSpc>
              <a:spcAft>
                <a:spcPts val="1200"/>
              </a:spcAft>
              <a:buFont typeface="Arial"/>
              <a:buChar char="•"/>
            </a:pPr>
            <a:r>
              <a:rPr lang="fi-FI" sz="2700" dirty="0">
                <a:cs typeface="Abel"/>
              </a:rPr>
              <a:t>Sitoudut myös pitämään vertaisryhmätapaamisissa ilmi tulleet muiden lasten nimet ja tunnistetiedot salassa. </a:t>
            </a:r>
          </a:p>
          <a:p>
            <a:pPr marL="685782" lvl="2" indent="0">
              <a:lnSpc>
                <a:spcPct val="100000"/>
              </a:lnSpc>
              <a:spcAft>
                <a:spcPts val="1200"/>
              </a:spcAft>
              <a:buNone/>
            </a:pPr>
            <a:r>
              <a:rPr lang="fi-FI" sz="2700" dirty="0">
                <a:cs typeface="Abel"/>
                <a:sym typeface="Wingdings" panose="05000000000000000000" pitchFamily="2" charset="2"/>
              </a:rPr>
              <a:t> </a:t>
            </a:r>
            <a:r>
              <a:rPr lang="fi-FI" sz="2700" dirty="0">
                <a:cs typeface="Abel"/>
              </a:rPr>
              <a:t>Käytä vertaiskerroilla lapsesta mielellään jotain keksimääsi peitenimeä.</a:t>
            </a:r>
          </a:p>
          <a:p>
            <a:pPr marL="573059" indent="-428615">
              <a:lnSpc>
                <a:spcPct val="100000"/>
              </a:lnSpc>
              <a:spcAft>
                <a:spcPts val="1200"/>
              </a:spcAft>
              <a:buFont typeface="Arial"/>
              <a:buChar char="•"/>
            </a:pPr>
            <a:r>
              <a:rPr lang="fi-FI" sz="2700" dirty="0">
                <a:cs typeface="Abel"/>
              </a:rPr>
              <a:t>Jos lapsi kertoo lukutuokiolla jotain huolestuttavaa, kerro siitä luokanopettajalle ja/tai koordinaattorille.</a:t>
            </a:r>
          </a:p>
          <a:p>
            <a:pPr marL="1114397" lvl="2" indent="-428615">
              <a:buFont typeface="Arial"/>
              <a:buChar char="•"/>
            </a:pPr>
            <a:endParaRPr lang="fi-FI" sz="2700" dirty="0">
              <a:cs typeface="Abel"/>
            </a:endParaRPr>
          </a:p>
          <a:p>
            <a:endParaRPr lang="fi-FI" dirty="0"/>
          </a:p>
        </p:txBody>
      </p:sp>
      <p:sp>
        <p:nvSpPr>
          <p:cNvPr id="4" name="Oval 3">
            <a:extLst>
              <a:ext uri="{FF2B5EF4-FFF2-40B4-BE49-F238E27FC236}">
                <a16:creationId xmlns:a16="http://schemas.microsoft.com/office/drawing/2014/main" id="{C783F2BC-8922-4956-2E35-4D9F58DC358B}"/>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27526212-6DF4-3178-5761-17C33DC99374}"/>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132554314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049500-27CE-4746-B4C3-F4A093907F68}"/>
              </a:ext>
            </a:extLst>
          </p:cNvPr>
          <p:cNvSpPr>
            <a:spLocks noGrp="1"/>
          </p:cNvSpPr>
          <p:nvPr>
            <p:ph type="title"/>
          </p:nvPr>
        </p:nvSpPr>
        <p:spPr/>
        <p:txBody>
          <a:bodyPr/>
          <a:lstStyle/>
          <a:p>
            <a:r>
              <a:rPr lang="fi-FI" dirty="0"/>
              <a:t>Rikosrekisteriote ja vakuutukset</a:t>
            </a:r>
          </a:p>
        </p:txBody>
      </p:sp>
      <p:sp>
        <p:nvSpPr>
          <p:cNvPr id="3" name="Sisällön paikkamerkki 2">
            <a:extLst>
              <a:ext uri="{FF2B5EF4-FFF2-40B4-BE49-F238E27FC236}">
                <a16:creationId xmlns:a16="http://schemas.microsoft.com/office/drawing/2014/main" id="{B1B656AC-7374-43F8-AA13-64BCFA9DDB59}"/>
              </a:ext>
            </a:extLst>
          </p:cNvPr>
          <p:cNvSpPr>
            <a:spLocks noGrp="1"/>
          </p:cNvSpPr>
          <p:nvPr>
            <p:ph idx="1"/>
          </p:nvPr>
        </p:nvSpPr>
        <p:spPr>
          <a:xfrm>
            <a:off x="523783" y="1153847"/>
            <a:ext cx="8096434" cy="4311180"/>
          </a:xfrm>
        </p:spPr>
        <p:txBody>
          <a:bodyPr/>
          <a:lstStyle/>
          <a:p>
            <a:pPr marL="214308" indent="-214308">
              <a:lnSpc>
                <a:spcPct val="100000"/>
              </a:lnSpc>
              <a:spcAft>
                <a:spcPts val="1200"/>
              </a:spcAft>
              <a:buFont typeface="Arial"/>
              <a:buChar char="•"/>
            </a:pPr>
            <a:r>
              <a:rPr lang="en-US" sz="2700" dirty="0">
                <a:solidFill>
                  <a:srgbClr val="000000"/>
                </a:solidFill>
                <a:ea typeface="ＭＳ Ｐゴシック" charset="-128"/>
                <a:cs typeface="Abel"/>
              </a:rPr>
              <a:t>Edellytys </a:t>
            </a:r>
            <a:r>
              <a:rPr lang="en-US" sz="2700" dirty="0" err="1">
                <a:solidFill>
                  <a:srgbClr val="000000"/>
                </a:solidFill>
                <a:ea typeface="ＭＳ Ｐゴシック" charset="-128"/>
                <a:cs typeface="Abel"/>
              </a:rPr>
              <a:t>Lukumummina</a:t>
            </a:r>
            <a:r>
              <a:rPr lang="en-US" sz="2700" dirty="0">
                <a:solidFill>
                  <a:srgbClr val="000000"/>
                </a:solidFill>
                <a:ea typeface="ＭＳ Ｐゴシック" charset="-128"/>
                <a:cs typeface="Abel"/>
              </a:rPr>
              <a:t> tai </a:t>
            </a:r>
            <a:r>
              <a:rPr lang="fi-FI" sz="2700" dirty="0">
                <a:solidFill>
                  <a:srgbClr val="000000"/>
                </a:solidFill>
                <a:ea typeface="ＭＳ Ｐゴシック" charset="-128"/>
                <a:cs typeface="Abel"/>
              </a:rPr>
              <a:t>-</a:t>
            </a:r>
            <a:r>
              <a:rPr lang="en-US" sz="2700" dirty="0" err="1">
                <a:solidFill>
                  <a:srgbClr val="000000"/>
                </a:solidFill>
                <a:ea typeface="ＭＳ Ｐゴシック" charset="-128"/>
                <a:cs typeface="Abel"/>
              </a:rPr>
              <a:t>vaarina</a:t>
            </a:r>
            <a:r>
              <a:rPr lang="en-US" sz="2700" dirty="0">
                <a:solidFill>
                  <a:srgbClr val="000000"/>
                </a:solidFill>
                <a:ea typeface="ＭＳ Ｐゴシック" charset="-128"/>
                <a:cs typeface="Abel"/>
              </a:rPr>
              <a:t> </a:t>
            </a:r>
            <a:r>
              <a:rPr lang="en-US" sz="2700" dirty="0" err="1">
                <a:solidFill>
                  <a:srgbClr val="000000"/>
                </a:solidFill>
                <a:ea typeface="ＭＳ Ｐゴシック" charset="-128"/>
                <a:cs typeface="Abel"/>
              </a:rPr>
              <a:t>toimimiselle</a:t>
            </a:r>
            <a:r>
              <a:rPr lang="en-US" sz="2700" dirty="0">
                <a:solidFill>
                  <a:srgbClr val="000000"/>
                </a:solidFill>
                <a:ea typeface="ＭＳ Ｐゴシック" charset="-128"/>
                <a:cs typeface="Abel"/>
              </a:rPr>
              <a:t> on </a:t>
            </a:r>
            <a:r>
              <a:rPr lang="en-US" sz="2700" dirty="0" err="1">
                <a:solidFill>
                  <a:srgbClr val="000000"/>
                </a:solidFill>
                <a:ea typeface="ＭＳ Ｐゴシック" charset="-128"/>
                <a:cs typeface="Abel"/>
              </a:rPr>
              <a:t>rikosrekisteriotteen</a:t>
            </a:r>
            <a:r>
              <a:rPr lang="en-US" sz="2700" dirty="0">
                <a:solidFill>
                  <a:srgbClr val="000000"/>
                </a:solidFill>
                <a:ea typeface="ＭＳ Ｐゴシック" charset="-128"/>
                <a:cs typeface="Abel"/>
              </a:rPr>
              <a:t> </a:t>
            </a:r>
            <a:r>
              <a:rPr lang="en-US" sz="2700" dirty="0" err="1">
                <a:solidFill>
                  <a:srgbClr val="000000"/>
                </a:solidFill>
                <a:ea typeface="ＭＳ Ｐゴシック" charset="-128"/>
                <a:cs typeface="Abel"/>
              </a:rPr>
              <a:t>tarkastaminen</a:t>
            </a:r>
            <a:r>
              <a:rPr lang="en-US" sz="2700" dirty="0">
                <a:solidFill>
                  <a:srgbClr val="000000"/>
                </a:solidFill>
                <a:ea typeface="ＭＳ Ｐゴシック" charset="-128"/>
                <a:cs typeface="Abel"/>
              </a:rPr>
              <a:t>. </a:t>
            </a:r>
            <a:r>
              <a:rPr lang="en-US" sz="2000" dirty="0">
                <a:solidFill>
                  <a:srgbClr val="B43A71"/>
                </a:solidFill>
                <a:ea typeface="ＭＳ Ｐゴシック" charset="-128"/>
                <a:cs typeface="Abel"/>
              </a:rPr>
              <a:t>(</a:t>
            </a:r>
            <a:r>
              <a:rPr lang="en-US" sz="2000" dirty="0" err="1">
                <a:solidFill>
                  <a:srgbClr val="B43A71"/>
                </a:solidFill>
                <a:ea typeface="ＭＳ Ｐゴシック" charset="-128"/>
                <a:cs typeface="Abel"/>
              </a:rPr>
              <a:t>Laki</a:t>
            </a:r>
            <a:r>
              <a:rPr lang="en-US" sz="2000" dirty="0">
                <a:solidFill>
                  <a:srgbClr val="B43A71"/>
                </a:solidFill>
                <a:ea typeface="ＭＳ Ｐゴシック" charset="-128"/>
                <a:cs typeface="Abel"/>
              </a:rPr>
              <a:t> </a:t>
            </a:r>
            <a:r>
              <a:rPr lang="en-US" sz="2000" dirty="0" err="1">
                <a:solidFill>
                  <a:srgbClr val="B43A71"/>
                </a:solidFill>
                <a:cs typeface="Abel"/>
              </a:rPr>
              <a:t>lasten</a:t>
            </a:r>
            <a:r>
              <a:rPr lang="en-US" sz="2000" dirty="0">
                <a:solidFill>
                  <a:srgbClr val="B43A71"/>
                </a:solidFill>
                <a:cs typeface="Abel"/>
              </a:rPr>
              <a:t> </a:t>
            </a:r>
            <a:r>
              <a:rPr lang="en-US" sz="2000" dirty="0" err="1">
                <a:solidFill>
                  <a:srgbClr val="B43A71"/>
                </a:solidFill>
                <a:cs typeface="Abel"/>
              </a:rPr>
              <a:t>kanssa</a:t>
            </a:r>
            <a:r>
              <a:rPr lang="en-US" sz="2000" dirty="0">
                <a:solidFill>
                  <a:srgbClr val="B43A71"/>
                </a:solidFill>
                <a:cs typeface="Abel"/>
              </a:rPr>
              <a:t> </a:t>
            </a:r>
            <a:r>
              <a:rPr lang="en-US" sz="2000" dirty="0" err="1">
                <a:solidFill>
                  <a:srgbClr val="B43A71"/>
                </a:solidFill>
                <a:cs typeface="Abel"/>
              </a:rPr>
              <a:t>toimivien</a:t>
            </a:r>
            <a:r>
              <a:rPr lang="en-US" sz="2000" dirty="0">
                <a:solidFill>
                  <a:srgbClr val="B43A71"/>
                </a:solidFill>
                <a:cs typeface="Abel"/>
              </a:rPr>
              <a:t> </a:t>
            </a:r>
            <a:r>
              <a:rPr lang="en-US" sz="2000" dirty="0" err="1">
                <a:solidFill>
                  <a:srgbClr val="B43A71"/>
                </a:solidFill>
                <a:cs typeface="Abel"/>
              </a:rPr>
              <a:t>vapaaehtoisten</a:t>
            </a:r>
            <a:r>
              <a:rPr lang="en-US" sz="2000" dirty="0">
                <a:solidFill>
                  <a:srgbClr val="B43A71"/>
                </a:solidFill>
                <a:cs typeface="Abel"/>
              </a:rPr>
              <a:t> </a:t>
            </a:r>
            <a:r>
              <a:rPr lang="en-US" sz="2000" dirty="0" err="1">
                <a:solidFill>
                  <a:srgbClr val="B43A71"/>
                </a:solidFill>
                <a:cs typeface="Abel"/>
              </a:rPr>
              <a:t>rikostaustan</a:t>
            </a:r>
            <a:r>
              <a:rPr lang="en-US" sz="2000" dirty="0">
                <a:solidFill>
                  <a:srgbClr val="B43A71"/>
                </a:solidFill>
                <a:cs typeface="Abel"/>
              </a:rPr>
              <a:t> </a:t>
            </a:r>
            <a:r>
              <a:rPr lang="en-US" sz="2000" dirty="0" err="1">
                <a:solidFill>
                  <a:srgbClr val="B43A71"/>
                </a:solidFill>
                <a:cs typeface="Abel"/>
              </a:rPr>
              <a:t>selvittämisestä</a:t>
            </a:r>
            <a:r>
              <a:rPr lang="en-US" sz="2000" dirty="0">
                <a:solidFill>
                  <a:srgbClr val="B43A71"/>
                </a:solidFill>
                <a:cs typeface="Abel"/>
              </a:rPr>
              <a:t> (148/2014))</a:t>
            </a:r>
          </a:p>
          <a:p>
            <a:pPr marL="557199" lvl="1" indent="-214308">
              <a:lnSpc>
                <a:spcPct val="100000"/>
              </a:lnSpc>
              <a:spcAft>
                <a:spcPts val="1200"/>
              </a:spcAft>
              <a:buFont typeface="Arial"/>
              <a:buChar char="•"/>
            </a:pPr>
            <a:r>
              <a:rPr lang="en-US" sz="2100" dirty="0" err="1">
                <a:cs typeface="Abel"/>
              </a:rPr>
              <a:t>Vapaaehtoinen</a:t>
            </a:r>
            <a:r>
              <a:rPr lang="en-US" sz="2100" dirty="0">
                <a:cs typeface="Abel"/>
              </a:rPr>
              <a:t> </a:t>
            </a:r>
            <a:r>
              <a:rPr lang="en-US" sz="2100" dirty="0" err="1">
                <a:cs typeface="Abel"/>
              </a:rPr>
              <a:t>antaa</a:t>
            </a:r>
            <a:r>
              <a:rPr lang="en-US" sz="2100" dirty="0">
                <a:cs typeface="Abel"/>
              </a:rPr>
              <a:t> </a:t>
            </a:r>
            <a:r>
              <a:rPr lang="en-US" sz="2100" dirty="0" err="1">
                <a:cs typeface="Abel"/>
              </a:rPr>
              <a:t>kirjallisen</a:t>
            </a:r>
            <a:r>
              <a:rPr lang="en-US" sz="2100" dirty="0">
                <a:cs typeface="Abel"/>
              </a:rPr>
              <a:t> </a:t>
            </a:r>
            <a:r>
              <a:rPr lang="en-US" sz="2100" dirty="0" err="1">
                <a:cs typeface="Abel"/>
              </a:rPr>
              <a:t>suostumuksen</a:t>
            </a:r>
            <a:r>
              <a:rPr lang="en-US" sz="2100" dirty="0">
                <a:cs typeface="Abel"/>
              </a:rPr>
              <a:t> </a:t>
            </a:r>
            <a:r>
              <a:rPr lang="en-US" sz="2100" dirty="0" err="1">
                <a:cs typeface="Abel"/>
              </a:rPr>
              <a:t>rikosrekisteriotteen</a:t>
            </a:r>
            <a:r>
              <a:rPr lang="en-US" sz="2100" dirty="0">
                <a:cs typeface="Abel"/>
              </a:rPr>
              <a:t> </a:t>
            </a:r>
            <a:r>
              <a:rPr lang="en-US" sz="2100" dirty="0" err="1">
                <a:cs typeface="Abel"/>
              </a:rPr>
              <a:t>tilaamiselle</a:t>
            </a:r>
            <a:r>
              <a:rPr lang="en-US" sz="2100" dirty="0">
                <a:cs typeface="Abel"/>
              </a:rPr>
              <a:t>. </a:t>
            </a:r>
            <a:r>
              <a:rPr lang="en-US" sz="2100" dirty="0" err="1">
                <a:cs typeface="Abel"/>
              </a:rPr>
              <a:t>Ote</a:t>
            </a:r>
            <a:r>
              <a:rPr lang="en-US" sz="2100" dirty="0">
                <a:cs typeface="Abel"/>
              </a:rPr>
              <a:t> </a:t>
            </a:r>
            <a:r>
              <a:rPr lang="en-US" sz="2100" dirty="0" err="1">
                <a:cs typeface="Abel"/>
              </a:rPr>
              <a:t>postitetaan</a:t>
            </a:r>
            <a:r>
              <a:rPr lang="en-US" sz="2100" dirty="0">
                <a:cs typeface="Abel"/>
              </a:rPr>
              <a:t> </a:t>
            </a:r>
            <a:r>
              <a:rPr lang="en-US" sz="2100" dirty="0" err="1">
                <a:cs typeface="Abel"/>
              </a:rPr>
              <a:t>otteen</a:t>
            </a:r>
            <a:r>
              <a:rPr lang="en-US" sz="2100" dirty="0">
                <a:cs typeface="Abel"/>
              </a:rPr>
              <a:t> </a:t>
            </a:r>
            <a:r>
              <a:rPr lang="en-US" sz="2100" dirty="0" err="1">
                <a:cs typeface="Abel"/>
              </a:rPr>
              <a:t>tarkastajalle</a:t>
            </a:r>
            <a:r>
              <a:rPr lang="en-US" sz="2100" dirty="0">
                <a:cs typeface="Abel"/>
              </a:rPr>
              <a:t>.</a:t>
            </a:r>
          </a:p>
          <a:p>
            <a:pPr marL="557199" lvl="1" indent="-214308">
              <a:lnSpc>
                <a:spcPct val="100000"/>
              </a:lnSpc>
              <a:spcAft>
                <a:spcPts val="1200"/>
              </a:spcAft>
              <a:buFont typeface="Arial"/>
              <a:buChar char="•"/>
            </a:pPr>
            <a:r>
              <a:rPr lang="en-US" sz="2100" dirty="0" err="1">
                <a:cs typeface="Abel"/>
              </a:rPr>
              <a:t>Lukumummi</a:t>
            </a:r>
            <a:r>
              <a:rPr lang="en-US" sz="2100" dirty="0">
                <a:cs typeface="Abel"/>
              </a:rPr>
              <a:t> ja </a:t>
            </a:r>
            <a:r>
              <a:rPr lang="fi-FI" sz="2100" dirty="0">
                <a:cs typeface="Abel"/>
              </a:rPr>
              <a:t>-</a:t>
            </a:r>
            <a:r>
              <a:rPr lang="en-US" sz="2100" dirty="0" err="1">
                <a:cs typeface="Abel"/>
              </a:rPr>
              <a:t>vaari</a:t>
            </a:r>
            <a:r>
              <a:rPr lang="en-US" sz="2100" dirty="0">
                <a:cs typeface="Abel"/>
              </a:rPr>
              <a:t> </a:t>
            </a:r>
            <a:r>
              <a:rPr lang="fi-FI" sz="2100" dirty="0">
                <a:cs typeface="Abel"/>
              </a:rPr>
              <a:t>-</a:t>
            </a:r>
            <a:r>
              <a:rPr lang="en-US" sz="2100" dirty="0" err="1">
                <a:cs typeface="Abel"/>
              </a:rPr>
              <a:t>toiminta</a:t>
            </a:r>
            <a:r>
              <a:rPr lang="en-US" sz="2100" dirty="0">
                <a:cs typeface="Abel"/>
              </a:rPr>
              <a:t> </a:t>
            </a:r>
            <a:r>
              <a:rPr lang="en-US" sz="2100" dirty="0" err="1">
                <a:cs typeface="Abel"/>
              </a:rPr>
              <a:t>maksaa</a:t>
            </a:r>
            <a:r>
              <a:rPr lang="en-US" sz="2100" dirty="0">
                <a:cs typeface="Abel"/>
              </a:rPr>
              <a:t> </a:t>
            </a:r>
            <a:r>
              <a:rPr lang="en-US" sz="2100" dirty="0" err="1">
                <a:cs typeface="Abel"/>
              </a:rPr>
              <a:t>tilauksen</a:t>
            </a:r>
            <a:r>
              <a:rPr lang="en-US" sz="2100" dirty="0">
                <a:cs typeface="Abel"/>
              </a:rPr>
              <a:t> </a:t>
            </a:r>
            <a:r>
              <a:rPr lang="en-US" sz="2100" dirty="0" err="1">
                <a:cs typeface="Abel"/>
              </a:rPr>
              <a:t>kulut</a:t>
            </a:r>
            <a:r>
              <a:rPr lang="en-US" sz="2100" dirty="0">
                <a:cs typeface="Abel"/>
              </a:rPr>
              <a:t>. </a:t>
            </a:r>
          </a:p>
          <a:p>
            <a:pPr marL="214308" indent="-214308">
              <a:lnSpc>
                <a:spcPct val="100000"/>
              </a:lnSpc>
              <a:spcAft>
                <a:spcPts val="1200"/>
              </a:spcAft>
              <a:buFont typeface="Arial"/>
              <a:buChar char="•"/>
            </a:pPr>
            <a:r>
              <a:rPr lang="en-US" sz="2700" dirty="0" err="1">
                <a:cs typeface="Abel"/>
              </a:rPr>
              <a:t>Lukumummit</a:t>
            </a:r>
            <a:r>
              <a:rPr lang="en-US" sz="2700" dirty="0">
                <a:cs typeface="Abel"/>
              </a:rPr>
              <a:t> ja -</a:t>
            </a:r>
            <a:r>
              <a:rPr lang="en-US" sz="2700" dirty="0" err="1">
                <a:cs typeface="Abel"/>
              </a:rPr>
              <a:t>vaarit</a:t>
            </a:r>
            <a:r>
              <a:rPr lang="en-US" sz="2700" dirty="0">
                <a:cs typeface="Abel"/>
              </a:rPr>
              <a:t> </a:t>
            </a:r>
            <a:r>
              <a:rPr lang="en-US" sz="2700" dirty="0" err="1">
                <a:cs typeface="Abel"/>
              </a:rPr>
              <a:t>ovat</a:t>
            </a:r>
            <a:r>
              <a:rPr lang="en-US" sz="2700" dirty="0">
                <a:cs typeface="Abel"/>
              </a:rPr>
              <a:t> </a:t>
            </a:r>
            <a:r>
              <a:rPr lang="en-US" sz="2700" dirty="0" err="1">
                <a:cs typeface="Abel"/>
              </a:rPr>
              <a:t>vakuutettuja</a:t>
            </a:r>
            <a:r>
              <a:rPr lang="en-US" sz="2700" dirty="0">
                <a:cs typeface="Abel"/>
              </a:rPr>
              <a:t> </a:t>
            </a:r>
            <a:r>
              <a:rPr lang="en-US" sz="2700" dirty="0" err="1">
                <a:cs typeface="Abel"/>
              </a:rPr>
              <a:t>koulukäyntien</a:t>
            </a:r>
            <a:r>
              <a:rPr lang="en-US" sz="2700" dirty="0">
                <a:cs typeface="Abel"/>
              </a:rPr>
              <a:t> </a:t>
            </a:r>
            <a:r>
              <a:rPr lang="en-US" sz="2700" dirty="0" err="1">
                <a:cs typeface="Abel"/>
              </a:rPr>
              <a:t>osalta</a:t>
            </a:r>
            <a:r>
              <a:rPr lang="en-US" sz="2700" dirty="0">
                <a:cs typeface="Abel"/>
              </a:rPr>
              <a:t>.</a:t>
            </a:r>
            <a:endParaRPr lang="en-US" sz="2700" dirty="0">
              <a:solidFill>
                <a:srgbClr val="000000"/>
              </a:solidFill>
              <a:ea typeface="ＭＳ Ｐゴシック" charset="-128"/>
              <a:cs typeface="Abel"/>
            </a:endParaRPr>
          </a:p>
          <a:p>
            <a:endParaRPr lang="fi-FI" dirty="0"/>
          </a:p>
        </p:txBody>
      </p:sp>
      <p:sp>
        <p:nvSpPr>
          <p:cNvPr id="4" name="Oval 3">
            <a:extLst>
              <a:ext uri="{FF2B5EF4-FFF2-40B4-BE49-F238E27FC236}">
                <a16:creationId xmlns:a16="http://schemas.microsoft.com/office/drawing/2014/main" id="{023E723F-BC19-3A01-DE77-376D8914BFF1}"/>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FF0DD300-D09A-61B0-7C84-5C140357BEE4}"/>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384549465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2662" b="2662"/>
          <a:stretch>
            <a:fillRect/>
          </a:stretch>
        </p:blipFill>
        <p:spPr>
          <a:xfrm>
            <a:off x="0" y="1056288"/>
            <a:ext cx="9144000" cy="4954484"/>
          </a:xfrm>
          <a:prstGeom prst="rect">
            <a:avLst/>
          </a:prstGeom>
          <a:noFill/>
          <a:ln>
            <a:noFill/>
          </a:ln>
        </p:spPr>
      </p:pic>
      <p:sp>
        <p:nvSpPr>
          <p:cNvPr id="13" name="Rounded Rectangle 12"/>
          <p:cNvSpPr/>
          <p:nvPr/>
        </p:nvSpPr>
        <p:spPr bwMode="auto">
          <a:xfrm rot="21413888">
            <a:off x="150279" y="237431"/>
            <a:ext cx="2856832" cy="1156896"/>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fi-FI" sz="2000" i="1" dirty="0"/>
              <a:t>Seniori-ikäiset </a:t>
            </a:r>
          </a:p>
          <a:p>
            <a:pPr algn="ctr"/>
            <a:r>
              <a:rPr lang="fi-FI" sz="2000" i="1" dirty="0"/>
              <a:t>vapaaehtoiset lukevat kouluilla lasten kanssa.</a:t>
            </a:r>
          </a:p>
        </p:txBody>
      </p:sp>
      <p:sp>
        <p:nvSpPr>
          <p:cNvPr id="14" name="Rounded Rectangle 13"/>
          <p:cNvSpPr/>
          <p:nvPr/>
        </p:nvSpPr>
        <p:spPr bwMode="auto">
          <a:xfrm rot="21416713">
            <a:off x="6224205" y="142912"/>
            <a:ext cx="2764825" cy="1345934"/>
          </a:xfrm>
          <a:prstGeom prst="round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fi-FI" sz="2000" i="1" dirty="0"/>
              <a:t>Ei vaadi vapaaehtoisilta paljoa aikaa</a:t>
            </a:r>
          </a:p>
          <a:p>
            <a:pPr algn="ctr"/>
            <a:r>
              <a:rPr lang="fi-FI" sz="2000" i="1" dirty="0"/>
              <a:t>tai erityistaitoja! </a:t>
            </a:r>
          </a:p>
          <a:p>
            <a:pPr algn="ctr"/>
            <a:r>
              <a:rPr lang="fi-FI" sz="2000" i="1" dirty="0"/>
              <a:t>Lukutaito riittää.</a:t>
            </a:r>
            <a:endParaRPr lang="fi-FI" sz="1800" i="1" dirty="0"/>
          </a:p>
        </p:txBody>
      </p:sp>
      <p:sp>
        <p:nvSpPr>
          <p:cNvPr id="15" name="Rounded Rectangle 14"/>
          <p:cNvSpPr/>
          <p:nvPr/>
        </p:nvSpPr>
        <p:spPr bwMode="auto">
          <a:xfrm rot="151661">
            <a:off x="3065890" y="221225"/>
            <a:ext cx="2976941" cy="1406663"/>
          </a:xfrm>
          <a:prstGeom prst="roundRect">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algn="ctr"/>
            <a:r>
              <a:rPr lang="en-US" sz="2000" i="1" dirty="0" err="1">
                <a:solidFill>
                  <a:schemeClr val="bg1"/>
                </a:solidFill>
              </a:rPr>
              <a:t>Toiminnassa</a:t>
            </a:r>
            <a:r>
              <a:rPr lang="en-US" sz="2000" i="1" dirty="0">
                <a:solidFill>
                  <a:schemeClr val="bg1"/>
                </a:solidFill>
              </a:rPr>
              <a:t> </a:t>
            </a:r>
            <a:r>
              <a:rPr lang="en-US" sz="2000" i="1" dirty="0" err="1">
                <a:solidFill>
                  <a:schemeClr val="bg1"/>
                </a:solidFill>
              </a:rPr>
              <a:t>tuetaan</a:t>
            </a:r>
            <a:r>
              <a:rPr lang="en-US" sz="2000" i="1" dirty="0">
                <a:solidFill>
                  <a:schemeClr val="bg1"/>
                </a:solidFill>
              </a:rPr>
              <a:t> </a:t>
            </a:r>
            <a:r>
              <a:rPr lang="en-US" sz="2000" i="1" dirty="0" err="1">
                <a:solidFill>
                  <a:schemeClr val="bg1"/>
                </a:solidFill>
              </a:rPr>
              <a:t>lasten</a:t>
            </a:r>
            <a:r>
              <a:rPr lang="en-US" sz="2000" i="1" dirty="0">
                <a:solidFill>
                  <a:schemeClr val="bg1"/>
                </a:solidFill>
              </a:rPr>
              <a:t> </a:t>
            </a:r>
            <a:r>
              <a:rPr lang="en-US" sz="2000" i="1" dirty="0" err="1">
                <a:solidFill>
                  <a:schemeClr val="bg1"/>
                </a:solidFill>
              </a:rPr>
              <a:t>lukutaitoa</a:t>
            </a:r>
            <a:r>
              <a:rPr lang="en-US" sz="2000" i="1" dirty="0">
                <a:solidFill>
                  <a:schemeClr val="bg1"/>
                </a:solidFill>
              </a:rPr>
              <a:t>, </a:t>
            </a:r>
            <a:r>
              <a:rPr lang="en-US" sz="2000" i="1" dirty="0" err="1">
                <a:solidFill>
                  <a:schemeClr val="bg1"/>
                </a:solidFill>
              </a:rPr>
              <a:t>lukumotivaatiota</a:t>
            </a:r>
            <a:r>
              <a:rPr lang="en-US" sz="2000" i="1" dirty="0">
                <a:solidFill>
                  <a:schemeClr val="bg1"/>
                </a:solidFill>
              </a:rPr>
              <a:t> ja </a:t>
            </a:r>
            <a:r>
              <a:rPr lang="en-US" sz="2000" i="1" dirty="0" err="1">
                <a:solidFill>
                  <a:schemeClr val="bg1"/>
                </a:solidFill>
              </a:rPr>
              <a:t>sanavarastoa</a:t>
            </a:r>
            <a:r>
              <a:rPr lang="en-US" sz="2000" i="1" dirty="0">
                <a:solidFill>
                  <a:schemeClr val="bg1"/>
                </a:solidFill>
              </a:rPr>
              <a:t>.</a:t>
            </a:r>
          </a:p>
        </p:txBody>
      </p:sp>
      <p:sp>
        <p:nvSpPr>
          <p:cNvPr id="2" name="Oval 1">
            <a:extLst>
              <a:ext uri="{FF2B5EF4-FFF2-40B4-BE49-F238E27FC236}">
                <a16:creationId xmlns:a16="http://schemas.microsoft.com/office/drawing/2014/main" id="{A29DB5FE-913F-ECEF-8A05-E07B0C7D791F}"/>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3" name="Picture 2">
            <a:extLst>
              <a:ext uri="{FF2B5EF4-FFF2-40B4-BE49-F238E27FC236}">
                <a16:creationId xmlns:a16="http://schemas.microsoft.com/office/drawing/2014/main" id="{F13FA9C3-41B0-956F-149A-A287045A3AC9}"/>
              </a:ext>
            </a:extLst>
          </p:cNvPr>
          <p:cNvPicPr>
            <a:picLocks noChangeAspect="1"/>
          </p:cNvPicPr>
          <p:nvPr/>
        </p:nvPicPr>
        <p:blipFill>
          <a:blip r:embed="rId4"/>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135411415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876CF-D498-1A0B-339D-3CD71A45C7A2}"/>
              </a:ext>
            </a:extLst>
          </p:cNvPr>
          <p:cNvSpPr>
            <a:spLocks noGrp="1"/>
          </p:cNvSpPr>
          <p:nvPr>
            <p:ph type="title"/>
          </p:nvPr>
        </p:nvSpPr>
        <p:spPr>
          <a:xfrm>
            <a:off x="623888" y="1828800"/>
            <a:ext cx="7886700" cy="3212757"/>
          </a:xfrm>
        </p:spPr>
        <p:txBody>
          <a:bodyPr>
            <a:normAutofit fontScale="90000"/>
          </a:bodyPr>
          <a:lstStyle/>
          <a:p>
            <a:pPr algn="ctr">
              <a:lnSpc>
                <a:spcPct val="100000"/>
              </a:lnSpc>
            </a:pPr>
            <a:br>
              <a:rPr lang="fi-FI" dirty="0">
                <a:latin typeface="+mn-lt"/>
              </a:rPr>
            </a:br>
            <a:br>
              <a:rPr lang="fi-FI" dirty="0">
                <a:latin typeface="+mn-lt"/>
              </a:rPr>
            </a:br>
            <a:br>
              <a:rPr lang="fi-FI" dirty="0">
                <a:latin typeface="+mn-lt"/>
              </a:rPr>
            </a:br>
            <a:r>
              <a:rPr lang="fi-FI" dirty="0"/>
              <a:t>Mitä lukutuokioiden lisäksi?</a:t>
            </a:r>
            <a:br>
              <a:rPr lang="fi-FI" dirty="0"/>
            </a:br>
            <a:endParaRPr lang="fi-FI" dirty="0"/>
          </a:p>
        </p:txBody>
      </p:sp>
      <p:sp>
        <p:nvSpPr>
          <p:cNvPr id="3" name="Text Placeholder 2">
            <a:extLst>
              <a:ext uri="{FF2B5EF4-FFF2-40B4-BE49-F238E27FC236}">
                <a16:creationId xmlns:a16="http://schemas.microsoft.com/office/drawing/2014/main" id="{E2909821-E65D-4E77-6A3C-3B24EAA6B9AD}"/>
              </a:ext>
            </a:extLst>
          </p:cNvPr>
          <p:cNvSpPr>
            <a:spLocks noGrp="1"/>
          </p:cNvSpPr>
          <p:nvPr>
            <p:ph type="body" idx="1"/>
          </p:nvPr>
        </p:nvSpPr>
        <p:spPr>
          <a:xfrm>
            <a:off x="633412" y="5195235"/>
            <a:ext cx="7886700" cy="510273"/>
          </a:xfrm>
        </p:spPr>
        <p:txBody>
          <a:bodyPr/>
          <a:lstStyle/>
          <a:p>
            <a:pPr algn="ctr"/>
            <a:endParaRPr lang="fi-FI" dirty="0"/>
          </a:p>
        </p:txBody>
      </p:sp>
      <p:pic>
        <p:nvPicPr>
          <p:cNvPr id="4" name="Picture 3">
            <a:extLst>
              <a:ext uri="{FF2B5EF4-FFF2-40B4-BE49-F238E27FC236}">
                <a16:creationId xmlns:a16="http://schemas.microsoft.com/office/drawing/2014/main" id="{ADA1375E-A4E9-6A80-8D5D-47000EFEF9ED}"/>
              </a:ext>
            </a:extLst>
          </p:cNvPr>
          <p:cNvPicPr>
            <a:picLocks noChangeAspect="1"/>
          </p:cNvPicPr>
          <p:nvPr/>
        </p:nvPicPr>
        <p:blipFill>
          <a:blip r:embed="rId3"/>
          <a:stretch>
            <a:fillRect/>
          </a:stretch>
        </p:blipFill>
        <p:spPr>
          <a:xfrm>
            <a:off x="185536" y="654803"/>
            <a:ext cx="8763404" cy="906651"/>
          </a:xfrm>
          <a:prstGeom prst="rect">
            <a:avLst/>
          </a:prstGeom>
        </p:spPr>
      </p:pic>
      <p:sp>
        <p:nvSpPr>
          <p:cNvPr id="5" name="Oval 4">
            <a:extLst>
              <a:ext uri="{FF2B5EF4-FFF2-40B4-BE49-F238E27FC236}">
                <a16:creationId xmlns:a16="http://schemas.microsoft.com/office/drawing/2014/main" id="{863D5F2A-202A-C5AF-2BF9-7DDF3911B3DB}"/>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6" name="Picture 5">
            <a:extLst>
              <a:ext uri="{FF2B5EF4-FFF2-40B4-BE49-F238E27FC236}">
                <a16:creationId xmlns:a16="http://schemas.microsoft.com/office/drawing/2014/main" id="{289395D8-552A-F271-5203-844079F1A851}"/>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2281251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Vapaaehtoistyötä ei tehdä yksin!</a:t>
            </a:r>
          </a:p>
        </p:txBody>
      </p:sp>
      <p:sp>
        <p:nvSpPr>
          <p:cNvPr id="3" name="Sisällön paikkamerkki 2"/>
          <p:cNvSpPr>
            <a:spLocks noGrp="1"/>
          </p:cNvSpPr>
          <p:nvPr>
            <p:ph idx="1"/>
          </p:nvPr>
        </p:nvSpPr>
        <p:spPr>
          <a:xfrm>
            <a:off x="543105" y="1294546"/>
            <a:ext cx="8096434" cy="4683884"/>
          </a:xfrm>
        </p:spPr>
        <p:txBody>
          <a:bodyPr/>
          <a:lstStyle/>
          <a:p>
            <a:pPr marL="214308" indent="-214308">
              <a:lnSpc>
                <a:spcPct val="100000"/>
              </a:lnSpc>
              <a:spcAft>
                <a:spcPts val="1200"/>
              </a:spcAft>
              <a:buFont typeface="Arial"/>
              <a:buChar char="•"/>
            </a:pPr>
            <a:r>
              <a:rPr lang="en-US" sz="2700" dirty="0" err="1">
                <a:solidFill>
                  <a:srgbClr val="000000"/>
                </a:solidFill>
                <a:ea typeface="ＭＳ Ｐゴシック" charset="-128"/>
                <a:cs typeface="Abel"/>
              </a:rPr>
              <a:t>Lukumummi</a:t>
            </a:r>
            <a:r>
              <a:rPr lang="en-US" sz="2700" dirty="0">
                <a:solidFill>
                  <a:srgbClr val="000000"/>
                </a:solidFill>
                <a:ea typeface="ＭＳ Ｐゴシック" charset="-128"/>
                <a:cs typeface="Abel"/>
              </a:rPr>
              <a:t> ja </a:t>
            </a:r>
            <a:r>
              <a:rPr lang="fi-FI" sz="2700" dirty="0">
                <a:solidFill>
                  <a:srgbClr val="000000"/>
                </a:solidFill>
                <a:ea typeface="ＭＳ Ｐゴシック" charset="-128"/>
                <a:cs typeface="Abel"/>
              </a:rPr>
              <a:t>-</a:t>
            </a:r>
            <a:r>
              <a:rPr lang="en-US" sz="2700" dirty="0" err="1">
                <a:solidFill>
                  <a:srgbClr val="000000"/>
                </a:solidFill>
                <a:ea typeface="ＭＳ Ｐゴシック" charset="-128"/>
                <a:cs typeface="Abel"/>
              </a:rPr>
              <a:t>vaari</a:t>
            </a:r>
            <a:r>
              <a:rPr lang="en-US" sz="2700" dirty="0">
                <a:solidFill>
                  <a:srgbClr val="000000"/>
                </a:solidFill>
                <a:ea typeface="ＭＳ Ｐゴシック" charset="-128"/>
                <a:cs typeface="Abel"/>
              </a:rPr>
              <a:t> </a:t>
            </a:r>
            <a:r>
              <a:rPr lang="fi-FI" sz="2700" dirty="0">
                <a:solidFill>
                  <a:srgbClr val="000000"/>
                </a:solidFill>
                <a:ea typeface="ＭＳ Ｐゴシック" charset="-128"/>
                <a:cs typeface="Abel"/>
              </a:rPr>
              <a:t>-</a:t>
            </a:r>
            <a:r>
              <a:rPr lang="en-US" sz="2700" dirty="0" err="1">
                <a:solidFill>
                  <a:srgbClr val="000000"/>
                </a:solidFill>
                <a:ea typeface="ＭＳ Ｐゴシック" charset="-128"/>
                <a:cs typeface="Abel"/>
              </a:rPr>
              <a:t>toimintaan</a:t>
            </a:r>
            <a:r>
              <a:rPr lang="en-US" sz="2700" dirty="0">
                <a:solidFill>
                  <a:srgbClr val="000000"/>
                </a:solidFill>
                <a:ea typeface="ＭＳ Ｐゴシック" charset="-128"/>
                <a:cs typeface="Abel"/>
              </a:rPr>
              <a:t> </a:t>
            </a:r>
            <a:r>
              <a:rPr lang="en-US" sz="2700" dirty="0" err="1">
                <a:solidFill>
                  <a:srgbClr val="000000"/>
                </a:solidFill>
                <a:ea typeface="ＭＳ Ｐゴシック" charset="-128"/>
                <a:cs typeface="Abel"/>
              </a:rPr>
              <a:t>kuuluvat</a:t>
            </a:r>
            <a:r>
              <a:rPr lang="en-US" sz="2700" dirty="0">
                <a:solidFill>
                  <a:srgbClr val="000000"/>
                </a:solidFill>
                <a:ea typeface="ＭＳ Ｐゴシック" charset="-128"/>
                <a:cs typeface="Abel"/>
              </a:rPr>
              <a:t> </a:t>
            </a:r>
            <a:r>
              <a:rPr lang="en-US" sz="2700" dirty="0" err="1">
                <a:solidFill>
                  <a:srgbClr val="000000"/>
                </a:solidFill>
                <a:ea typeface="ＭＳ Ｐゴシック" charset="-128"/>
                <a:cs typeface="Abel"/>
              </a:rPr>
              <a:t>tärkeänä</a:t>
            </a:r>
            <a:r>
              <a:rPr lang="en-US" sz="2700" dirty="0">
                <a:solidFill>
                  <a:srgbClr val="000000"/>
                </a:solidFill>
                <a:ea typeface="ＭＳ Ｐゴシック" charset="-128"/>
                <a:cs typeface="Abel"/>
              </a:rPr>
              <a:t> </a:t>
            </a:r>
            <a:r>
              <a:rPr lang="en-US" sz="2700" dirty="0" err="1">
                <a:solidFill>
                  <a:srgbClr val="000000"/>
                </a:solidFill>
                <a:ea typeface="ＭＳ Ｐゴシック" charset="-128"/>
                <a:cs typeface="Abel"/>
              </a:rPr>
              <a:t>osana</a:t>
            </a:r>
            <a:r>
              <a:rPr lang="en-US" sz="2700" dirty="0">
                <a:solidFill>
                  <a:srgbClr val="000000"/>
                </a:solidFill>
                <a:ea typeface="ＭＳ Ｐゴシック" charset="-128"/>
                <a:cs typeface="Abel"/>
              </a:rPr>
              <a:t> </a:t>
            </a:r>
            <a:r>
              <a:rPr lang="en-US" sz="2700" dirty="0" err="1">
                <a:solidFill>
                  <a:srgbClr val="000000"/>
                </a:solidFill>
                <a:ea typeface="ＭＳ Ｐゴシック" charset="-128"/>
                <a:cs typeface="Abel"/>
              </a:rPr>
              <a:t>vertaistapaamiset</a:t>
            </a:r>
            <a:r>
              <a:rPr lang="en-US" sz="2700" dirty="0">
                <a:solidFill>
                  <a:srgbClr val="000000"/>
                </a:solidFill>
                <a:ea typeface="ＭＳ Ｐゴシック" charset="-128"/>
                <a:cs typeface="Abel"/>
              </a:rPr>
              <a:t>, </a:t>
            </a:r>
            <a:r>
              <a:rPr lang="en-US" sz="2700" dirty="0" err="1">
                <a:solidFill>
                  <a:srgbClr val="000000"/>
                </a:solidFill>
                <a:ea typeface="ＭＳ Ｐゴシック" charset="-128"/>
                <a:cs typeface="Abel"/>
              </a:rPr>
              <a:t>joissa</a:t>
            </a:r>
            <a:r>
              <a:rPr lang="en-US" sz="2700" dirty="0">
                <a:solidFill>
                  <a:srgbClr val="000000"/>
                </a:solidFill>
                <a:ea typeface="ＭＳ Ｐゴシック" charset="-128"/>
                <a:cs typeface="Abel"/>
              </a:rPr>
              <a:t> </a:t>
            </a:r>
            <a:r>
              <a:rPr lang="en-US" sz="2700" dirty="0" err="1">
                <a:solidFill>
                  <a:srgbClr val="000000"/>
                </a:solidFill>
                <a:ea typeface="ＭＳ Ｐゴシック" charset="-128"/>
                <a:cs typeface="Abel"/>
              </a:rPr>
              <a:t>vapaaehtoiset</a:t>
            </a:r>
            <a:r>
              <a:rPr lang="en-US" sz="2700" dirty="0">
                <a:solidFill>
                  <a:srgbClr val="000000"/>
                </a:solidFill>
                <a:ea typeface="ＭＳ Ｐゴシック" charset="-128"/>
                <a:cs typeface="Abel"/>
              </a:rPr>
              <a:t> </a:t>
            </a:r>
            <a:r>
              <a:rPr lang="en-US" sz="2700" dirty="0" err="1">
                <a:solidFill>
                  <a:srgbClr val="000000"/>
                </a:solidFill>
                <a:ea typeface="ＭＳ Ｐゴシック" charset="-128"/>
                <a:cs typeface="Abel"/>
              </a:rPr>
              <a:t>pääsevät</a:t>
            </a:r>
            <a:r>
              <a:rPr lang="en-US" sz="2700" dirty="0">
                <a:solidFill>
                  <a:srgbClr val="000000"/>
                </a:solidFill>
                <a:ea typeface="ＭＳ Ｐゴシック" charset="-128"/>
                <a:cs typeface="Abel"/>
              </a:rPr>
              <a:t> </a:t>
            </a:r>
            <a:r>
              <a:rPr lang="en-US" sz="2700" dirty="0" err="1">
                <a:solidFill>
                  <a:srgbClr val="000000"/>
                </a:solidFill>
                <a:ea typeface="ＭＳ Ｐゴシック" charset="-128"/>
                <a:cs typeface="Abel"/>
              </a:rPr>
              <a:t>jakamaan</a:t>
            </a:r>
            <a:r>
              <a:rPr lang="en-US" sz="2700" dirty="0">
                <a:solidFill>
                  <a:srgbClr val="000000"/>
                </a:solidFill>
                <a:ea typeface="ＭＳ Ｐゴシック" charset="-128"/>
                <a:cs typeface="Abel"/>
              </a:rPr>
              <a:t> </a:t>
            </a:r>
            <a:r>
              <a:rPr lang="en-US" sz="2700" dirty="0" err="1">
                <a:solidFill>
                  <a:srgbClr val="000000"/>
                </a:solidFill>
                <a:ea typeface="ＭＳ Ｐゴシック" charset="-128"/>
                <a:cs typeface="Abel"/>
              </a:rPr>
              <a:t>kokemuksiaan</a:t>
            </a:r>
            <a:r>
              <a:rPr lang="en-US" sz="2700" dirty="0">
                <a:solidFill>
                  <a:srgbClr val="000000"/>
                </a:solidFill>
                <a:ea typeface="ＭＳ Ｐゴシック" charset="-128"/>
                <a:cs typeface="Abel"/>
              </a:rPr>
              <a:t>. </a:t>
            </a:r>
          </a:p>
          <a:p>
            <a:pPr marL="214308" indent="-214308">
              <a:lnSpc>
                <a:spcPct val="100000"/>
              </a:lnSpc>
              <a:spcAft>
                <a:spcPts val="1200"/>
              </a:spcAft>
              <a:buFont typeface="Arial"/>
              <a:buChar char="•"/>
            </a:pPr>
            <a:r>
              <a:rPr lang="en-US" sz="2700" dirty="0" err="1">
                <a:solidFill>
                  <a:srgbClr val="000000"/>
                </a:solidFill>
                <a:ea typeface="ＭＳ Ｐゴシック" charset="-128"/>
                <a:cs typeface="Abel"/>
              </a:rPr>
              <a:t>Tapaamiset</a:t>
            </a:r>
            <a:r>
              <a:rPr lang="en-US" sz="2700" dirty="0">
                <a:solidFill>
                  <a:srgbClr val="000000"/>
                </a:solidFill>
                <a:ea typeface="ＭＳ Ｐゴシック" charset="-128"/>
                <a:cs typeface="Abel"/>
              </a:rPr>
              <a:t> </a:t>
            </a:r>
            <a:r>
              <a:rPr lang="en-US" sz="2700" dirty="0" err="1">
                <a:solidFill>
                  <a:srgbClr val="000000"/>
                </a:solidFill>
                <a:ea typeface="ＭＳ Ｐゴシック" charset="-128"/>
                <a:cs typeface="Abel"/>
              </a:rPr>
              <a:t>ovat</a:t>
            </a:r>
            <a:r>
              <a:rPr lang="en-US" sz="2700" dirty="0">
                <a:solidFill>
                  <a:srgbClr val="000000"/>
                </a:solidFill>
                <a:ea typeface="ＭＳ Ｐゴシック" charset="-128"/>
                <a:cs typeface="Abel"/>
              </a:rPr>
              <a:t> </a:t>
            </a:r>
            <a:r>
              <a:rPr lang="en-US" sz="2700" dirty="0" err="1">
                <a:solidFill>
                  <a:srgbClr val="000000"/>
                </a:solidFill>
                <a:ea typeface="ＭＳ Ｐゴシック" charset="-128"/>
                <a:cs typeface="Abel"/>
              </a:rPr>
              <a:t>vapaaehtoisia</a:t>
            </a:r>
            <a:r>
              <a:rPr lang="en-US" sz="2700" dirty="0">
                <a:solidFill>
                  <a:srgbClr val="000000"/>
                </a:solidFill>
                <a:ea typeface="ＭＳ Ｐゴシック" charset="-128"/>
                <a:cs typeface="Abel"/>
              </a:rPr>
              <a:t>, </a:t>
            </a:r>
            <a:r>
              <a:rPr lang="en-US" sz="2700" dirty="0" err="1">
                <a:solidFill>
                  <a:srgbClr val="000000"/>
                </a:solidFill>
                <a:ea typeface="ＭＳ Ｐゴシック" charset="-128"/>
                <a:cs typeface="Abel"/>
              </a:rPr>
              <a:t>mutta</a:t>
            </a:r>
            <a:r>
              <a:rPr lang="en-US" sz="2700" dirty="0">
                <a:solidFill>
                  <a:srgbClr val="000000"/>
                </a:solidFill>
                <a:ea typeface="ＭＳ Ｐゴシック" charset="-128"/>
                <a:cs typeface="Abel"/>
              </a:rPr>
              <a:t> </a:t>
            </a:r>
            <a:r>
              <a:rPr lang="en-US" sz="2700" dirty="0" err="1">
                <a:solidFill>
                  <a:srgbClr val="000000"/>
                </a:solidFill>
                <a:ea typeface="ＭＳ Ｐゴシック" charset="-128"/>
                <a:cs typeface="Abel"/>
              </a:rPr>
              <a:t>suositeltuja</a:t>
            </a:r>
            <a:r>
              <a:rPr lang="en-US" sz="2700" dirty="0">
                <a:solidFill>
                  <a:srgbClr val="000000"/>
                </a:solidFill>
                <a:ea typeface="ＭＳ Ｐゴシック" charset="-128"/>
                <a:cs typeface="Abel"/>
              </a:rPr>
              <a:t>.</a:t>
            </a:r>
          </a:p>
          <a:p>
            <a:endParaRPr lang="fi-FI" sz="2400" b="0" dirty="0"/>
          </a:p>
          <a:p>
            <a:endParaRPr lang="fi-FI" sz="2400" b="0" dirty="0"/>
          </a:p>
        </p:txBody>
      </p:sp>
      <p:sp>
        <p:nvSpPr>
          <p:cNvPr id="5" name="Pyöristetty suorakulmio 4"/>
          <p:cNvSpPr/>
          <p:nvPr/>
        </p:nvSpPr>
        <p:spPr>
          <a:xfrm>
            <a:off x="1186370" y="3548269"/>
            <a:ext cx="6809903" cy="2101210"/>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algn="ctr"/>
            <a:r>
              <a:rPr lang="fi-FI" sz="2800" dirty="0">
                <a:solidFill>
                  <a:schemeClr val="bg1"/>
                </a:solidFill>
                <a:latin typeface="Abel" panose="02000506030000020004" pitchFamily="2" charset="0"/>
                <a:ea typeface="Sensa Brush Fill Demo" charset="0"/>
                <a:cs typeface="Sensa Brush Fill Demo" charset="0"/>
              </a:rPr>
              <a:t>Tutkitusti senioreiden hyvinvointi lisääntyi toimintaan osallistumisen aikana. </a:t>
            </a:r>
          </a:p>
          <a:p>
            <a:pPr algn="ctr"/>
            <a:r>
              <a:rPr lang="fi-FI" sz="2800" dirty="0">
                <a:solidFill>
                  <a:schemeClr val="bg1"/>
                </a:solidFill>
                <a:latin typeface="Abel" panose="02000506030000020004" pitchFamily="2" charset="0"/>
                <a:ea typeface="Sensa Brush Fill Demo" charset="0"/>
                <a:cs typeface="Sensa Brush Fill Demo" charset="0"/>
              </a:rPr>
              <a:t>Lisäksi yli puolet vapaaehtoisista löysi uuden </a:t>
            </a:r>
            <a:br>
              <a:rPr lang="fi-FI" sz="2800" dirty="0">
                <a:solidFill>
                  <a:schemeClr val="bg1"/>
                </a:solidFill>
                <a:latin typeface="Abel" panose="02000506030000020004" pitchFamily="2" charset="0"/>
                <a:ea typeface="Sensa Brush Fill Demo" charset="0"/>
                <a:cs typeface="Sensa Brush Fill Demo" charset="0"/>
              </a:rPr>
            </a:br>
            <a:r>
              <a:rPr lang="fi-FI" sz="2800" dirty="0">
                <a:solidFill>
                  <a:schemeClr val="bg1"/>
                </a:solidFill>
                <a:latin typeface="Abel" panose="02000506030000020004" pitchFamily="2" charset="0"/>
                <a:ea typeface="Sensa Brush Fill Demo" charset="0"/>
                <a:cs typeface="Sensa Brush Fill Demo" charset="0"/>
              </a:rPr>
              <a:t>ystävän toiminnan piiristä!</a:t>
            </a:r>
          </a:p>
        </p:txBody>
      </p:sp>
      <p:sp>
        <p:nvSpPr>
          <p:cNvPr id="4" name="Oval 3">
            <a:extLst>
              <a:ext uri="{FF2B5EF4-FFF2-40B4-BE49-F238E27FC236}">
                <a16:creationId xmlns:a16="http://schemas.microsoft.com/office/drawing/2014/main" id="{5CD273E8-3941-8575-BC26-AEF3806FA978}"/>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6" name="Picture 5">
            <a:extLst>
              <a:ext uri="{FF2B5EF4-FFF2-40B4-BE49-F238E27FC236}">
                <a16:creationId xmlns:a16="http://schemas.microsoft.com/office/drawing/2014/main" id="{A24BE657-EC33-207D-C6A5-645E753909B1}"/>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2300463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FC613A-756B-4A42-9529-B5F68A68E720}"/>
              </a:ext>
            </a:extLst>
          </p:cNvPr>
          <p:cNvSpPr>
            <a:spLocks noGrp="1"/>
          </p:cNvSpPr>
          <p:nvPr>
            <p:ph type="title"/>
          </p:nvPr>
        </p:nvSpPr>
        <p:spPr/>
        <p:txBody>
          <a:bodyPr/>
          <a:lstStyle/>
          <a:p>
            <a:endParaRPr lang="fi-FI"/>
          </a:p>
        </p:txBody>
      </p:sp>
      <p:pic>
        <p:nvPicPr>
          <p:cNvPr id="4" name="Content Placeholder 4">
            <a:extLst>
              <a:ext uri="{FF2B5EF4-FFF2-40B4-BE49-F238E27FC236}">
                <a16:creationId xmlns:a16="http://schemas.microsoft.com/office/drawing/2014/main" id="{56488494-1E7B-4A2B-B370-3E9DF265B8D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3654" y="808965"/>
            <a:ext cx="7336691" cy="5240070"/>
          </a:xfrm>
        </p:spPr>
      </p:pic>
      <p:sp>
        <p:nvSpPr>
          <p:cNvPr id="3" name="Oval 2">
            <a:extLst>
              <a:ext uri="{FF2B5EF4-FFF2-40B4-BE49-F238E27FC236}">
                <a16:creationId xmlns:a16="http://schemas.microsoft.com/office/drawing/2014/main" id="{9B361FC4-FF10-CA73-3B71-C56AB9DEF10B}"/>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AE34FE3E-04F0-F611-6FCF-5F08E937240A}"/>
              </a:ext>
            </a:extLst>
          </p:cNvPr>
          <p:cNvPicPr>
            <a:picLocks noChangeAspect="1"/>
          </p:cNvPicPr>
          <p:nvPr/>
        </p:nvPicPr>
        <p:blipFill>
          <a:blip r:embed="rId4"/>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411154306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pPr algn="ctr"/>
            <a:r>
              <a:rPr lang="fi-FI" dirty="0"/>
              <a:t>Valtakunnallinen verkko-ohjelma</a:t>
            </a:r>
          </a:p>
        </p:txBody>
      </p:sp>
      <p:sp>
        <p:nvSpPr>
          <p:cNvPr id="3" name="Sisällön paikkamerkki 2"/>
          <p:cNvSpPr>
            <a:spLocks noGrp="1"/>
          </p:cNvSpPr>
          <p:nvPr>
            <p:ph idx="1"/>
          </p:nvPr>
        </p:nvSpPr>
        <p:spPr>
          <a:xfrm>
            <a:off x="663881" y="1445947"/>
            <a:ext cx="7975658" cy="4311180"/>
          </a:xfrm>
        </p:spPr>
        <p:txBody>
          <a:bodyPr/>
          <a:lstStyle/>
          <a:p>
            <a:r>
              <a:rPr lang="fi-FI" sz="2400" b="0" i="0" u="none" strike="noStrike" dirty="0">
                <a:solidFill>
                  <a:srgbClr val="000000"/>
                </a:solidFill>
                <a:effectLst/>
                <a:latin typeface="Arial" panose="020B0604020202020204" pitchFamily="34" charset="0"/>
              </a:rPr>
              <a:t>Olette kaikki lämpimästi tervetulleita osallistumaan myös valtakunnalliseen verkko-ohjelmaan</a:t>
            </a:r>
            <a:r>
              <a:rPr lang="fi-FI" sz="2400" dirty="0">
                <a:solidFill>
                  <a:srgbClr val="000000"/>
                </a:solidFill>
                <a:latin typeface="Arial" panose="020B0604020202020204" pitchFamily="34" charset="0"/>
              </a:rPr>
              <a:t>!</a:t>
            </a:r>
          </a:p>
          <a:p>
            <a:endParaRPr lang="fi-FI" sz="2400" b="0" i="0" u="none" strike="noStrike" dirty="0">
              <a:solidFill>
                <a:srgbClr val="000000"/>
              </a:solidFill>
              <a:effectLst/>
              <a:latin typeface="Arial" panose="020B0604020202020204" pitchFamily="34" charset="0"/>
            </a:endParaRPr>
          </a:p>
          <a:p>
            <a:r>
              <a:rPr lang="fi-FI" sz="2400" b="0" i="0" u="none" strike="noStrike" dirty="0">
                <a:solidFill>
                  <a:srgbClr val="000000"/>
                </a:solidFill>
                <a:effectLst/>
                <a:latin typeface="Arial" panose="020B0604020202020204" pitchFamily="34" charset="0"/>
              </a:rPr>
              <a:t>Laitamme tietoa ajankohdista</a:t>
            </a:r>
            <a:r>
              <a:rPr lang="fi-FI" sz="2400" dirty="0">
                <a:solidFill>
                  <a:srgbClr val="000000"/>
                </a:solidFill>
                <a:latin typeface="Arial" panose="020B0604020202020204" pitchFamily="34" charset="0"/>
              </a:rPr>
              <a:t> ja linkeistä Lukumummien ja -vaarien uutiskirjeessä. </a:t>
            </a:r>
            <a:endParaRPr lang="fi-FI" sz="2400" b="0" i="0" u="none" strike="noStrike" dirty="0">
              <a:solidFill>
                <a:srgbClr val="000000"/>
              </a:solidFill>
              <a:effectLst/>
              <a:latin typeface="Arial" panose="020B0604020202020204" pitchFamily="34" charset="0"/>
            </a:endParaRPr>
          </a:p>
          <a:p>
            <a:endParaRPr lang="fi-FI" sz="2000" dirty="0"/>
          </a:p>
        </p:txBody>
      </p:sp>
      <p:sp>
        <p:nvSpPr>
          <p:cNvPr id="4" name="Oval 3">
            <a:extLst>
              <a:ext uri="{FF2B5EF4-FFF2-40B4-BE49-F238E27FC236}">
                <a16:creationId xmlns:a16="http://schemas.microsoft.com/office/drawing/2014/main" id="{085E838B-952C-372C-96D3-548CE34A6A36}"/>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6E4457E7-7D3C-148E-DC82-0C352E79655D}"/>
              </a:ext>
            </a:extLst>
          </p:cNvPr>
          <p:cNvPicPr>
            <a:picLocks noChangeAspect="1"/>
          </p:cNvPicPr>
          <p:nvPr/>
        </p:nvPicPr>
        <p:blipFill>
          <a:blip r:embed="rId2"/>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54431170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6BF735-FE72-A2E2-9686-161A2BE990A4}"/>
              </a:ext>
            </a:extLst>
          </p:cNvPr>
          <p:cNvSpPr>
            <a:spLocks noGrp="1"/>
          </p:cNvSpPr>
          <p:nvPr>
            <p:ph type="title"/>
          </p:nvPr>
        </p:nvSpPr>
        <p:spPr/>
        <p:txBody>
          <a:bodyPr/>
          <a:lstStyle/>
          <a:p>
            <a:r>
              <a:rPr lang="fi-FI" dirty="0"/>
              <a:t>Nettisivut</a:t>
            </a:r>
          </a:p>
        </p:txBody>
      </p:sp>
      <p:sp>
        <p:nvSpPr>
          <p:cNvPr id="3" name="Oval 2">
            <a:extLst>
              <a:ext uri="{FF2B5EF4-FFF2-40B4-BE49-F238E27FC236}">
                <a16:creationId xmlns:a16="http://schemas.microsoft.com/office/drawing/2014/main" id="{8465349A-CD77-0C58-96F9-E6CE092BC192}"/>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4" name="Picture 3">
            <a:extLst>
              <a:ext uri="{FF2B5EF4-FFF2-40B4-BE49-F238E27FC236}">
                <a16:creationId xmlns:a16="http://schemas.microsoft.com/office/drawing/2014/main" id="{469F8209-4D62-827E-C1F7-8F1F7FEFB6FE}"/>
              </a:ext>
            </a:extLst>
          </p:cNvPr>
          <p:cNvPicPr>
            <a:picLocks noChangeAspect="1"/>
          </p:cNvPicPr>
          <p:nvPr/>
        </p:nvPicPr>
        <p:blipFill>
          <a:blip r:embed="rId3"/>
          <a:stretch>
            <a:fillRect/>
          </a:stretch>
        </p:blipFill>
        <p:spPr>
          <a:xfrm>
            <a:off x="808074" y="6337071"/>
            <a:ext cx="2465204" cy="255047"/>
          </a:xfrm>
          <a:prstGeom prst="rect">
            <a:avLst/>
          </a:prstGeom>
        </p:spPr>
      </p:pic>
      <p:pic>
        <p:nvPicPr>
          <p:cNvPr id="8" name="Content Placeholder 7" descr="A person and two girls&#10;&#10;Description automatically generated">
            <a:extLst>
              <a:ext uri="{FF2B5EF4-FFF2-40B4-BE49-F238E27FC236}">
                <a16:creationId xmlns:a16="http://schemas.microsoft.com/office/drawing/2014/main" id="{BE832512-7325-E991-5D8E-D6408ECAB7AE}"/>
              </a:ext>
            </a:extLst>
          </p:cNvPr>
          <p:cNvPicPr>
            <a:picLocks noGrp="1" noChangeAspect="1"/>
          </p:cNvPicPr>
          <p:nvPr>
            <p:ph idx="1"/>
          </p:nvPr>
        </p:nvPicPr>
        <p:blipFill>
          <a:blip r:embed="rId4"/>
          <a:stretch>
            <a:fillRect/>
          </a:stretch>
        </p:blipFill>
        <p:spPr>
          <a:xfrm>
            <a:off x="542925" y="1579038"/>
            <a:ext cx="8096250" cy="4046000"/>
          </a:xfrm>
        </p:spPr>
      </p:pic>
    </p:spTree>
    <p:extLst>
      <p:ext uri="{BB962C8B-B14F-4D97-AF65-F5344CB8AC3E}">
        <p14:creationId xmlns:p14="http://schemas.microsoft.com/office/powerpoint/2010/main" val="361009741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06BF735-FE72-A2E2-9686-161A2BE990A4}"/>
              </a:ext>
            </a:extLst>
          </p:cNvPr>
          <p:cNvSpPr>
            <a:spLocks noGrp="1"/>
          </p:cNvSpPr>
          <p:nvPr>
            <p:ph type="title"/>
          </p:nvPr>
        </p:nvSpPr>
        <p:spPr/>
        <p:txBody>
          <a:bodyPr/>
          <a:lstStyle/>
          <a:p>
            <a:r>
              <a:rPr lang="fi-FI" dirty="0"/>
              <a:t>Uutiskirje</a:t>
            </a:r>
          </a:p>
        </p:txBody>
      </p:sp>
      <p:sp>
        <p:nvSpPr>
          <p:cNvPr id="3" name="Oval 2">
            <a:extLst>
              <a:ext uri="{FF2B5EF4-FFF2-40B4-BE49-F238E27FC236}">
                <a16:creationId xmlns:a16="http://schemas.microsoft.com/office/drawing/2014/main" id="{8465349A-CD77-0C58-96F9-E6CE092BC192}"/>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4" name="Picture 3">
            <a:extLst>
              <a:ext uri="{FF2B5EF4-FFF2-40B4-BE49-F238E27FC236}">
                <a16:creationId xmlns:a16="http://schemas.microsoft.com/office/drawing/2014/main" id="{469F8209-4D62-827E-C1F7-8F1F7FEFB6FE}"/>
              </a:ext>
            </a:extLst>
          </p:cNvPr>
          <p:cNvPicPr>
            <a:picLocks noChangeAspect="1"/>
          </p:cNvPicPr>
          <p:nvPr/>
        </p:nvPicPr>
        <p:blipFill>
          <a:blip r:embed="rId3"/>
          <a:stretch>
            <a:fillRect/>
          </a:stretch>
        </p:blipFill>
        <p:spPr>
          <a:xfrm>
            <a:off x="808074" y="6337071"/>
            <a:ext cx="2465204" cy="255047"/>
          </a:xfrm>
          <a:prstGeom prst="rect">
            <a:avLst/>
          </a:prstGeom>
        </p:spPr>
      </p:pic>
      <p:pic>
        <p:nvPicPr>
          <p:cNvPr id="8" name="Content Placeholder 7" descr="A screenshot of a social media chat&#10;&#10;Description automatically generated">
            <a:extLst>
              <a:ext uri="{FF2B5EF4-FFF2-40B4-BE49-F238E27FC236}">
                <a16:creationId xmlns:a16="http://schemas.microsoft.com/office/drawing/2014/main" id="{F8A496DE-89D3-96D2-8A82-B3CD3A5985A0}"/>
              </a:ext>
            </a:extLst>
          </p:cNvPr>
          <p:cNvPicPr>
            <a:picLocks noGrp="1" noChangeAspect="1"/>
          </p:cNvPicPr>
          <p:nvPr>
            <p:ph idx="1"/>
          </p:nvPr>
        </p:nvPicPr>
        <p:blipFill>
          <a:blip r:embed="rId4"/>
          <a:stretch>
            <a:fillRect/>
          </a:stretch>
        </p:blipFill>
        <p:spPr>
          <a:xfrm>
            <a:off x="542925" y="1569480"/>
            <a:ext cx="8096250" cy="4065116"/>
          </a:xfrm>
        </p:spPr>
      </p:pic>
    </p:spTree>
    <p:extLst>
      <p:ext uri="{BB962C8B-B14F-4D97-AF65-F5344CB8AC3E}">
        <p14:creationId xmlns:p14="http://schemas.microsoft.com/office/powerpoint/2010/main" val="279674222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80846" y="249728"/>
            <a:ext cx="7793037" cy="1143000"/>
          </a:xfrm>
        </p:spPr>
        <p:txBody>
          <a:bodyPr/>
          <a:lstStyle/>
          <a:p>
            <a:pPr algn="l"/>
            <a:r>
              <a:rPr lang="fi-FI" dirty="0"/>
              <a:t>Kokemukset toiminnasta</a:t>
            </a:r>
          </a:p>
        </p:txBody>
      </p:sp>
      <p:sp>
        <p:nvSpPr>
          <p:cNvPr id="6" name="Puhekupla: Suorakulmio, kulmat pyöristettu 5"/>
          <p:cNvSpPr/>
          <p:nvPr/>
        </p:nvSpPr>
        <p:spPr bwMode="auto">
          <a:xfrm rot="20816778">
            <a:off x="423778" y="1455809"/>
            <a:ext cx="4107918" cy="2416927"/>
          </a:xfrm>
          <a:prstGeom prst="wedgeRoundRectCallou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r>
              <a:rPr lang="fi-FI" dirty="0">
                <a:solidFill>
                  <a:schemeClr val="bg1"/>
                </a:solidFill>
                <a:ea typeface="Sensa Brush Fill Demo" charset="0"/>
                <a:cs typeface="Sensa Brush Fill Demo" charset="0"/>
              </a:rPr>
              <a:t>Koulu ja lapset tekevät hyvän mielen, mieliala on useana </a:t>
            </a:r>
            <a:br>
              <a:rPr lang="fi-FI" dirty="0">
                <a:solidFill>
                  <a:schemeClr val="bg1"/>
                </a:solidFill>
                <a:ea typeface="Sensa Brush Fill Demo" charset="0"/>
                <a:cs typeface="Sensa Brush Fill Demo" charset="0"/>
              </a:rPr>
            </a:br>
            <a:r>
              <a:rPr lang="fi-FI" dirty="0">
                <a:solidFill>
                  <a:schemeClr val="bg1"/>
                </a:solidFill>
                <a:ea typeface="Sensa Brush Fill Demo" charset="0"/>
                <a:cs typeface="Sensa Brush Fill Demo" charset="0"/>
              </a:rPr>
              <a:t>päivänä lukutuokion jälkeen </a:t>
            </a:r>
          </a:p>
          <a:p>
            <a:r>
              <a:rPr lang="fi-FI" dirty="0">
                <a:solidFill>
                  <a:schemeClr val="bg1"/>
                </a:solidFill>
                <a:ea typeface="Sensa Brush Fill Demo" charset="0"/>
                <a:cs typeface="Sensa Brush Fill Demo" charset="0"/>
              </a:rPr>
              <a:t>korkealla.</a:t>
            </a:r>
            <a:br>
              <a:rPr lang="fi-FI" dirty="0">
                <a:solidFill>
                  <a:schemeClr val="bg1"/>
                </a:solidFill>
                <a:ea typeface="Sensa Brush Fill Demo" charset="0"/>
                <a:cs typeface="Sensa Brush Fill Demo" charset="0"/>
              </a:rPr>
            </a:br>
            <a:r>
              <a:rPr lang="fi-FI" dirty="0">
                <a:solidFill>
                  <a:schemeClr val="bg1"/>
                </a:solidFill>
                <a:ea typeface="Sensa Brush Fill Demo" charset="0"/>
                <a:cs typeface="Sensa Brush Fill Demo" charset="0"/>
              </a:rPr>
              <a:t>		 Lukumummi</a:t>
            </a:r>
          </a:p>
        </p:txBody>
      </p:sp>
      <p:sp>
        <p:nvSpPr>
          <p:cNvPr id="8" name="Puhekupla: Suorakulmio, kulmat pyöristettu 7"/>
          <p:cNvSpPr/>
          <p:nvPr/>
        </p:nvSpPr>
        <p:spPr bwMode="auto">
          <a:xfrm rot="520846">
            <a:off x="5095710" y="718586"/>
            <a:ext cx="3362312" cy="2470831"/>
          </a:xfrm>
          <a:prstGeom prst="wedgeRoundRectCallout">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endParaRPr lang="fi-FI" sz="2000" dirty="0">
              <a:solidFill>
                <a:schemeClr val="bg1"/>
              </a:solidFill>
              <a:ea typeface="Sensa Brush Fill Demo" charset="0"/>
              <a:cs typeface="Sensa Brush Fill Demo" charset="0"/>
            </a:endParaRPr>
          </a:p>
          <a:p>
            <a:endParaRPr lang="fi-FI" sz="2000" dirty="0">
              <a:solidFill>
                <a:schemeClr val="bg1"/>
              </a:solidFill>
              <a:ea typeface="Sensa Brush Fill Demo" charset="0"/>
              <a:cs typeface="Sensa Brush Fill Demo" charset="0"/>
            </a:endParaRPr>
          </a:p>
          <a:p>
            <a:endParaRPr lang="fi-FI" sz="2000" dirty="0">
              <a:solidFill>
                <a:schemeClr val="bg1"/>
              </a:solidFill>
              <a:ea typeface="Sensa Brush Fill Demo" charset="0"/>
              <a:cs typeface="Sensa Brush Fill Demo" charset="0"/>
            </a:endParaRPr>
          </a:p>
          <a:p>
            <a:r>
              <a:rPr lang="fi-FI" sz="2000" dirty="0">
                <a:solidFill>
                  <a:schemeClr val="bg1"/>
                </a:solidFill>
                <a:ea typeface="Sensa Brush Fill Demo" charset="0"/>
                <a:cs typeface="Sensa Brush Fill Demo" charset="0"/>
              </a:rPr>
              <a:t>Lukeminen oli niin, ettei se </a:t>
            </a:r>
            <a:br>
              <a:rPr lang="fi-FI" sz="2000" dirty="0">
                <a:solidFill>
                  <a:schemeClr val="bg1"/>
                </a:solidFill>
                <a:ea typeface="Sensa Brush Fill Demo" charset="0"/>
                <a:cs typeface="Sensa Brush Fill Demo" charset="0"/>
              </a:rPr>
            </a:br>
            <a:r>
              <a:rPr lang="fi-FI" sz="2000" dirty="0">
                <a:solidFill>
                  <a:schemeClr val="bg1"/>
                </a:solidFill>
                <a:ea typeface="Sensa Brush Fill Demo" charset="0"/>
                <a:cs typeface="Sensa Brush Fill Demo" charset="0"/>
              </a:rPr>
              <a:t>sujunut. Nyt, kun olen lukenut </a:t>
            </a:r>
            <a:br>
              <a:rPr lang="fi-FI" sz="2000" dirty="0">
                <a:solidFill>
                  <a:schemeClr val="bg1"/>
                </a:solidFill>
                <a:ea typeface="Sensa Brush Fill Demo" charset="0"/>
                <a:cs typeface="Sensa Brush Fill Demo" charset="0"/>
              </a:rPr>
            </a:br>
            <a:r>
              <a:rPr lang="fi-FI" sz="2000" dirty="0">
                <a:solidFill>
                  <a:schemeClr val="bg1"/>
                </a:solidFill>
                <a:ea typeface="Sensa Brush Fill Demo" charset="0"/>
                <a:cs typeface="Sensa Brush Fill Demo" charset="0"/>
              </a:rPr>
              <a:t>Lukumummin kanssa, en enää arvaile.</a:t>
            </a:r>
          </a:p>
          <a:p>
            <a:r>
              <a:rPr lang="fi-FI" sz="1800" dirty="0">
                <a:solidFill>
                  <a:schemeClr val="bg1"/>
                </a:solidFill>
                <a:ea typeface="Sensa Brush Fill Demo" charset="0"/>
                <a:cs typeface="Sensa Brush Fill Demo" charset="0"/>
              </a:rPr>
              <a:t>		   </a:t>
            </a:r>
            <a:r>
              <a:rPr lang="fi-FI" sz="2000" dirty="0">
                <a:solidFill>
                  <a:schemeClr val="bg1"/>
                </a:solidFill>
                <a:ea typeface="Sensa Brush Fill Demo" charset="0"/>
                <a:cs typeface="Sensa Brush Fill Demo" charset="0"/>
              </a:rPr>
              <a:t>Oppilas</a:t>
            </a:r>
          </a:p>
          <a:p>
            <a:endParaRPr lang="fi-FI" sz="1800" dirty="0">
              <a:solidFill>
                <a:schemeClr val="bg1"/>
              </a:solidFill>
              <a:ea typeface="Sensa Brush Fill Demo" charset="0"/>
              <a:cs typeface="Sensa Brush Fill Demo" charset="0"/>
            </a:endParaRPr>
          </a:p>
          <a:p>
            <a:endParaRPr lang="fi-FI" sz="1800" dirty="0">
              <a:solidFill>
                <a:schemeClr val="bg1"/>
              </a:solidFill>
              <a:ea typeface="Sensa Brush Fill Demo" charset="0"/>
              <a:cs typeface="Sensa Brush Fill Demo" charset="0"/>
            </a:endParaRPr>
          </a:p>
          <a:p>
            <a:br>
              <a:rPr lang="fi-FI" sz="1800" dirty="0">
                <a:solidFill>
                  <a:schemeClr val="bg1"/>
                </a:solidFill>
                <a:ea typeface="Sensa Brush Fill Demo" charset="0"/>
                <a:cs typeface="Sensa Brush Fill Demo" charset="0"/>
              </a:rPr>
            </a:br>
            <a:endParaRPr lang="fi-FI" sz="1800" dirty="0">
              <a:solidFill>
                <a:schemeClr val="bg1"/>
              </a:solidFill>
              <a:ea typeface="Sensa Brush Fill Demo" charset="0"/>
              <a:cs typeface="Sensa Brush Fill Demo" charset="0"/>
            </a:endParaRPr>
          </a:p>
        </p:txBody>
      </p:sp>
      <p:sp>
        <p:nvSpPr>
          <p:cNvPr id="9" name="Puhekupla: Suorakulmio, kulmat pyöristettu 8"/>
          <p:cNvSpPr/>
          <p:nvPr/>
        </p:nvSpPr>
        <p:spPr bwMode="auto">
          <a:xfrm rot="21295304">
            <a:off x="3318907" y="3586790"/>
            <a:ext cx="3812414" cy="2083446"/>
          </a:xfrm>
          <a:prstGeom prst="wedgeRoundRectCallout">
            <a:avLst/>
          </a:prstGeom>
          <a:solidFill>
            <a:schemeClr val="accent6"/>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fi-FI" sz="2000" dirty="0">
                <a:solidFill>
                  <a:schemeClr val="bg1"/>
                </a:solidFill>
                <a:cs typeface="Sensa Brush Fill"/>
              </a:rPr>
              <a:t>No </a:t>
            </a:r>
            <a:r>
              <a:rPr lang="fi-FI" sz="2000" dirty="0" err="1">
                <a:solidFill>
                  <a:schemeClr val="bg1"/>
                </a:solidFill>
                <a:cs typeface="Sensa Brush Fill"/>
              </a:rPr>
              <a:t>mä</a:t>
            </a:r>
            <a:r>
              <a:rPr lang="fi-FI" sz="2000" dirty="0">
                <a:solidFill>
                  <a:schemeClr val="bg1"/>
                </a:solidFill>
                <a:cs typeface="Sensa Brush Fill"/>
              </a:rPr>
              <a:t> haluun oppia enemmän ja harjoittelemalla tulee mestariksi. </a:t>
            </a:r>
            <a:r>
              <a:rPr lang="fi-FI" sz="2000" dirty="0" err="1">
                <a:solidFill>
                  <a:schemeClr val="bg1"/>
                </a:solidFill>
                <a:cs typeface="Sensa Brush Fill"/>
              </a:rPr>
              <a:t>Mä</a:t>
            </a:r>
            <a:r>
              <a:rPr lang="fi-FI" sz="2000" dirty="0">
                <a:solidFill>
                  <a:schemeClr val="bg1"/>
                </a:solidFill>
                <a:cs typeface="Sensa Brush Fill"/>
              </a:rPr>
              <a:t> haluun olla hyvä </a:t>
            </a:r>
            <a:r>
              <a:rPr lang="fi-FI" sz="2000" dirty="0" err="1">
                <a:solidFill>
                  <a:schemeClr val="bg1"/>
                </a:solidFill>
                <a:cs typeface="Sensa Brush Fill"/>
              </a:rPr>
              <a:t>niinku</a:t>
            </a:r>
            <a:r>
              <a:rPr lang="fi-FI" sz="2000" dirty="0">
                <a:solidFill>
                  <a:schemeClr val="bg1"/>
                </a:solidFill>
                <a:cs typeface="Sensa Brush Fill"/>
              </a:rPr>
              <a:t> muutkin. Siksi mummin kanssa oli kiva lukee.</a:t>
            </a:r>
          </a:p>
          <a:p>
            <a:pPr algn="r"/>
            <a:r>
              <a:rPr lang="fi-FI" sz="2000" dirty="0">
                <a:solidFill>
                  <a:schemeClr val="bg1"/>
                </a:solidFill>
              </a:rPr>
              <a:t>  Oppilas</a:t>
            </a:r>
            <a:endParaRPr lang="fi-FI" sz="2000" dirty="0"/>
          </a:p>
        </p:txBody>
      </p:sp>
      <p:sp>
        <p:nvSpPr>
          <p:cNvPr id="3" name="Oval 2">
            <a:extLst>
              <a:ext uri="{FF2B5EF4-FFF2-40B4-BE49-F238E27FC236}">
                <a16:creationId xmlns:a16="http://schemas.microsoft.com/office/drawing/2014/main" id="{1656FC1F-AC77-B82B-2E29-88A22996666C}"/>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4" name="Picture 3">
            <a:extLst>
              <a:ext uri="{FF2B5EF4-FFF2-40B4-BE49-F238E27FC236}">
                <a16:creationId xmlns:a16="http://schemas.microsoft.com/office/drawing/2014/main" id="{B6294ACD-587F-2C78-565A-6D1A24AD7326}"/>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101991418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17654A1-91C4-4156-80E6-479E1793D062}"/>
              </a:ext>
            </a:extLst>
          </p:cNvPr>
          <p:cNvSpPr>
            <a:spLocks noGrp="1"/>
          </p:cNvSpPr>
          <p:nvPr>
            <p:ph type="title"/>
          </p:nvPr>
        </p:nvSpPr>
        <p:spPr>
          <a:xfrm>
            <a:off x="731165" y="1224972"/>
            <a:ext cx="3135157" cy="3277454"/>
          </a:xfrm>
        </p:spPr>
        <p:txBody>
          <a:bodyPr/>
          <a:lstStyle/>
          <a:p>
            <a:pPr>
              <a:lnSpc>
                <a:spcPct val="150000"/>
              </a:lnSpc>
            </a:pPr>
            <a:r>
              <a:rPr lang="fi-FI" dirty="0"/>
              <a:t>Mitä jäi mieleen?</a:t>
            </a:r>
            <a:br>
              <a:rPr lang="fi-FI" dirty="0"/>
            </a:br>
            <a:r>
              <a:rPr lang="fi-FI" dirty="0"/>
              <a:t>Kysyttävää?</a:t>
            </a:r>
            <a:br>
              <a:rPr lang="fi-FI" dirty="0"/>
            </a:br>
            <a:r>
              <a:rPr lang="fi-FI" dirty="0"/>
              <a:t>Ajatuksia?</a:t>
            </a:r>
          </a:p>
        </p:txBody>
      </p:sp>
      <p:pic>
        <p:nvPicPr>
          <p:cNvPr id="5" name="Picture 4">
            <a:extLst>
              <a:ext uri="{FF2B5EF4-FFF2-40B4-BE49-F238E27FC236}">
                <a16:creationId xmlns:a16="http://schemas.microsoft.com/office/drawing/2014/main" id="{3CE42314-87A6-4063-A942-3067DAACF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412" y="-69574"/>
            <a:ext cx="4343588" cy="6081673"/>
          </a:xfrm>
          <a:prstGeom prst="rect">
            <a:avLst/>
          </a:prstGeom>
        </p:spPr>
      </p:pic>
      <p:sp>
        <p:nvSpPr>
          <p:cNvPr id="2" name="Oval 1">
            <a:extLst>
              <a:ext uri="{FF2B5EF4-FFF2-40B4-BE49-F238E27FC236}">
                <a16:creationId xmlns:a16="http://schemas.microsoft.com/office/drawing/2014/main" id="{8ACE3670-1A45-49E9-6518-647EA9C3BAF0}"/>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3" name="Picture 2">
            <a:extLst>
              <a:ext uri="{FF2B5EF4-FFF2-40B4-BE49-F238E27FC236}">
                <a16:creationId xmlns:a16="http://schemas.microsoft.com/office/drawing/2014/main" id="{8C6CA817-C000-6769-5AF6-28E4A42038C5}"/>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1120936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481" y="851702"/>
            <a:ext cx="7793037" cy="1143000"/>
          </a:xfrm>
        </p:spPr>
        <p:txBody>
          <a:bodyPr/>
          <a:lstStyle/>
          <a:p>
            <a:r>
              <a:rPr lang="en-US" dirty="0" err="1"/>
              <a:t>Yhteystiedot</a:t>
            </a:r>
            <a:endParaRPr lang="en-US" dirty="0"/>
          </a:p>
        </p:txBody>
      </p:sp>
    </p:spTree>
    <p:extLst>
      <p:ext uri="{BB962C8B-B14F-4D97-AF65-F5344CB8AC3E}">
        <p14:creationId xmlns:p14="http://schemas.microsoft.com/office/powerpoint/2010/main" val="7221138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pic>
        <p:nvPicPr>
          <p:cNvPr id="7" name="Picture 6" descr="20180926-_MG_5271.jpg"/>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 y="-216581"/>
            <a:ext cx="9170799" cy="5158574"/>
          </a:xfrm>
          <a:prstGeom prst="rect">
            <a:avLst/>
          </a:prstGeom>
        </p:spPr>
      </p:pic>
      <p:sp>
        <p:nvSpPr>
          <p:cNvPr id="4" name="Rectangle 3"/>
          <p:cNvSpPr/>
          <p:nvPr/>
        </p:nvSpPr>
        <p:spPr>
          <a:xfrm>
            <a:off x="0" y="4030558"/>
            <a:ext cx="9144000" cy="3103091"/>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70AD47"/>
              </a:solidFill>
              <a:effectLst/>
              <a:uLnTx/>
              <a:uFillTx/>
              <a:latin typeface="Calibri"/>
              <a:ea typeface="+mn-ea"/>
              <a:cs typeface="+mn-cs"/>
            </a:endParaRPr>
          </a:p>
        </p:txBody>
      </p:sp>
      <p:pic>
        <p:nvPicPr>
          <p:cNvPr id="6" name="Picture 5" descr="mummi.png"/>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80881" y="4202528"/>
            <a:ext cx="7828532" cy="2398756"/>
          </a:xfrm>
          <a:prstGeom prst="rect">
            <a:avLst/>
          </a:prstGeom>
        </p:spPr>
      </p:pic>
    </p:spTree>
    <p:extLst>
      <p:ext uri="{BB962C8B-B14F-4D97-AF65-F5344CB8AC3E}">
        <p14:creationId xmlns:p14="http://schemas.microsoft.com/office/powerpoint/2010/main" val="257844760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9C0EAE-9555-45D4-B678-8C05E82BA1CF}"/>
              </a:ext>
            </a:extLst>
          </p:cNvPr>
          <p:cNvSpPr>
            <a:spLocks noGrp="1"/>
          </p:cNvSpPr>
          <p:nvPr>
            <p:ph type="title"/>
          </p:nvPr>
        </p:nvSpPr>
        <p:spPr>
          <a:xfrm>
            <a:off x="253368" y="2202872"/>
            <a:ext cx="8637263" cy="2452255"/>
          </a:xfrm>
        </p:spPr>
        <p:txBody>
          <a:bodyPr/>
          <a:lstStyle/>
          <a:p>
            <a:r>
              <a:rPr lang="fi-FI" sz="4400" dirty="0"/>
              <a:t>Lukumummit ja -vaarit innostavat lapsia lukemisen pariin</a:t>
            </a:r>
          </a:p>
        </p:txBody>
      </p:sp>
      <p:sp>
        <p:nvSpPr>
          <p:cNvPr id="3" name="Sisällön paikkamerkki 2">
            <a:extLst>
              <a:ext uri="{FF2B5EF4-FFF2-40B4-BE49-F238E27FC236}">
                <a16:creationId xmlns:a16="http://schemas.microsoft.com/office/drawing/2014/main" id="{F5EB0915-23F6-45FB-8ABE-44D8588BF480}"/>
              </a:ext>
            </a:extLst>
          </p:cNvPr>
          <p:cNvSpPr>
            <a:spLocks noGrp="1"/>
          </p:cNvSpPr>
          <p:nvPr>
            <p:ph idx="1"/>
          </p:nvPr>
        </p:nvSpPr>
        <p:spPr>
          <a:xfrm>
            <a:off x="543105" y="4073235"/>
            <a:ext cx="8096434" cy="1683891"/>
          </a:xfrm>
        </p:spPr>
        <p:txBody>
          <a:bodyPr/>
          <a:lstStyle/>
          <a:p>
            <a:pPr>
              <a:lnSpc>
                <a:spcPct val="150000"/>
              </a:lnSpc>
            </a:pPr>
            <a:endParaRPr lang="fi-FI" sz="2800" dirty="0"/>
          </a:p>
          <a:p>
            <a:pPr marL="342900" indent="-342900">
              <a:lnSpc>
                <a:spcPct val="150000"/>
              </a:lnSpc>
              <a:buFont typeface="Arial" panose="020B0604020202020204" pitchFamily="34" charset="0"/>
              <a:buChar char="•"/>
            </a:pPr>
            <a:endParaRPr lang="fi-FI" sz="2800" dirty="0"/>
          </a:p>
          <a:p>
            <a:pPr marL="360000" indent="-342900">
              <a:lnSpc>
                <a:spcPct val="150000"/>
              </a:lnSpc>
              <a:buFont typeface="Arial" panose="020B0604020202020204" pitchFamily="34" charset="0"/>
              <a:buChar char="•"/>
            </a:pPr>
            <a:endParaRPr lang="fi-FI" sz="2800" dirty="0">
              <a:latin typeface="Abel" charset="0"/>
              <a:ea typeface="Abel" charset="0"/>
              <a:cs typeface="Abel" charset="0"/>
            </a:endParaRPr>
          </a:p>
          <a:p>
            <a:pPr marL="342900" indent="-342900">
              <a:lnSpc>
                <a:spcPct val="150000"/>
              </a:lnSpc>
              <a:buFont typeface="Arial" panose="020B0604020202020204" pitchFamily="34" charset="0"/>
              <a:buChar char="•"/>
            </a:pPr>
            <a:endParaRPr lang="fi-FI" sz="2800" dirty="0"/>
          </a:p>
        </p:txBody>
      </p:sp>
      <p:sp>
        <p:nvSpPr>
          <p:cNvPr id="4" name="Oval 3">
            <a:extLst>
              <a:ext uri="{FF2B5EF4-FFF2-40B4-BE49-F238E27FC236}">
                <a16:creationId xmlns:a16="http://schemas.microsoft.com/office/drawing/2014/main" id="{0F00389D-5F1E-4265-5D6F-20656F1DE949}"/>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DAC1DEFD-BDAD-D5B3-A5D8-22861DC9CD9F}"/>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155616498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Epäsujuva lukeminen</a:t>
            </a:r>
          </a:p>
        </p:txBody>
      </p:sp>
      <p:sp>
        <p:nvSpPr>
          <p:cNvPr id="3" name="Sisällön paikkamerkki 2"/>
          <p:cNvSpPr>
            <a:spLocks noGrp="1"/>
          </p:cNvSpPr>
          <p:nvPr>
            <p:ph idx="1"/>
          </p:nvPr>
        </p:nvSpPr>
        <p:spPr>
          <a:xfrm>
            <a:off x="678094" y="1387012"/>
            <a:ext cx="7883204" cy="4240124"/>
          </a:xfrm>
        </p:spPr>
        <p:txBody>
          <a:bodyPr/>
          <a:lstStyle/>
          <a:p>
            <a:pPr marL="285750" indent="-285750">
              <a:lnSpc>
                <a:spcPct val="100000"/>
              </a:lnSpc>
              <a:spcAft>
                <a:spcPts val="1200"/>
              </a:spcAft>
              <a:buFont typeface="Arial" panose="020B0604020202020204" pitchFamily="34" charset="0"/>
              <a:buChar char="•"/>
            </a:pPr>
            <a:r>
              <a:rPr lang="fi-FI" sz="2200" dirty="0">
                <a:cs typeface="Abel"/>
              </a:rPr>
              <a:t>Suomessa lapset oppivat lukemaan tarkasti, mutta osa jää hitaiksi lukijoiksi. </a:t>
            </a:r>
          </a:p>
          <a:p>
            <a:pPr marL="285750" indent="-285750">
              <a:lnSpc>
                <a:spcPct val="100000"/>
              </a:lnSpc>
              <a:spcAft>
                <a:spcPts val="1200"/>
              </a:spcAft>
              <a:buFont typeface="Arial" panose="020B0604020202020204" pitchFamily="34" charset="0"/>
              <a:buChar char="•"/>
            </a:pPr>
            <a:r>
              <a:rPr lang="fi-FI" sz="2200" dirty="0">
                <a:cs typeface="Abel"/>
              </a:rPr>
              <a:t>Lukemisen pulmia on noin 10 % oppilaista.</a:t>
            </a:r>
          </a:p>
          <a:p>
            <a:pPr marL="285750" indent="-285750">
              <a:lnSpc>
                <a:spcPct val="100000"/>
              </a:lnSpc>
              <a:spcAft>
                <a:spcPts val="1200"/>
              </a:spcAft>
              <a:buFont typeface="Arial" panose="020B0604020202020204" pitchFamily="34" charset="0"/>
              <a:buChar char="•"/>
            </a:pPr>
            <a:r>
              <a:rPr lang="fi-FI" sz="2200" dirty="0">
                <a:cs typeface="Abel"/>
              </a:rPr>
              <a:t>Epäsujuva lukeminen vaikeuttaa luetun ymmärtämistä. </a:t>
            </a:r>
          </a:p>
          <a:p>
            <a:pPr marL="285750" indent="-285750">
              <a:lnSpc>
                <a:spcPct val="100000"/>
              </a:lnSpc>
              <a:spcAft>
                <a:spcPts val="1200"/>
              </a:spcAft>
              <a:buFont typeface="Arial" panose="020B0604020202020204" pitchFamily="34" charset="0"/>
              <a:buChar char="•"/>
            </a:pPr>
            <a:r>
              <a:rPr lang="fi-FI" sz="2200" dirty="0">
                <a:cs typeface="Abel"/>
              </a:rPr>
              <a:t>Lukija käyttää moninkertaisen ajan lukemistehtäviin luokkakavereihinsa verrattuna.</a:t>
            </a:r>
          </a:p>
          <a:p>
            <a:pPr marL="285750" indent="-285750">
              <a:lnSpc>
                <a:spcPct val="100000"/>
              </a:lnSpc>
              <a:spcAft>
                <a:spcPts val="1200"/>
              </a:spcAft>
              <a:buFont typeface="Arial" panose="020B0604020202020204" pitchFamily="34" charset="0"/>
              <a:buChar char="•"/>
            </a:pPr>
            <a:r>
              <a:rPr lang="fi-FI" sz="2200" dirty="0">
                <a:cs typeface="Abel"/>
              </a:rPr>
              <a:t>Lukuaineiden opiskelu ja koko koulunkäynti on työlästä. </a:t>
            </a:r>
          </a:p>
          <a:p>
            <a:pPr marL="285750" indent="-285750">
              <a:lnSpc>
                <a:spcPct val="100000"/>
              </a:lnSpc>
              <a:spcAft>
                <a:spcPts val="1200"/>
              </a:spcAft>
              <a:buFont typeface="Arial" panose="020B0604020202020204" pitchFamily="34" charset="0"/>
              <a:buChar char="•"/>
            </a:pPr>
            <a:r>
              <a:rPr lang="fi-FI" sz="2200" dirty="0">
                <a:cs typeface="Abel"/>
              </a:rPr>
              <a:t>Lukija voi alkaa vältellä lukemistilanteita eikä motivoidu lukemaan koulussa tai vapaa-ajalla.</a:t>
            </a:r>
          </a:p>
          <a:p>
            <a:pPr marL="285750" indent="-285750">
              <a:lnSpc>
                <a:spcPct val="100000"/>
              </a:lnSpc>
              <a:spcAft>
                <a:spcPts val="1200"/>
              </a:spcAft>
              <a:buFont typeface="Arial" panose="020B0604020202020204" pitchFamily="34" charset="0"/>
              <a:buChar char="•"/>
            </a:pPr>
            <a:r>
              <a:rPr lang="fi-FI" sz="2200" dirty="0">
                <a:cs typeface="Abel"/>
              </a:rPr>
              <a:t>Lukemisen vaikeudet voivat aiheuttaa myös itsetunto-ongelmia.</a:t>
            </a:r>
          </a:p>
          <a:p>
            <a:pPr marL="457200" indent="-457200">
              <a:lnSpc>
                <a:spcPct val="100000"/>
              </a:lnSpc>
              <a:spcAft>
                <a:spcPts val="1200"/>
              </a:spcAft>
              <a:buFont typeface="Arial" panose="020B0604020202020204" pitchFamily="34" charset="0"/>
              <a:buChar char="•"/>
            </a:pPr>
            <a:endParaRPr lang="fi-FI" sz="2800" dirty="0">
              <a:cs typeface="Abel"/>
            </a:endParaRPr>
          </a:p>
          <a:p>
            <a:endParaRPr lang="fi-FI" sz="2800" dirty="0"/>
          </a:p>
          <a:p>
            <a:endParaRPr lang="fi-FI" sz="2400" dirty="0">
              <a:latin typeface="Abel"/>
              <a:cs typeface="Abel"/>
            </a:endParaRPr>
          </a:p>
          <a:p>
            <a:endParaRPr lang="fi-FI" sz="2400" dirty="0">
              <a:latin typeface="Abel"/>
              <a:cs typeface="Abel"/>
            </a:endParaRPr>
          </a:p>
          <a:p>
            <a:endParaRPr lang="fi-FI" sz="2400" dirty="0">
              <a:cs typeface="Abel"/>
            </a:endParaRPr>
          </a:p>
          <a:p>
            <a:endParaRPr lang="fi-FI" sz="2800" dirty="0"/>
          </a:p>
          <a:p>
            <a:endParaRPr lang="fi-FI" sz="2800" dirty="0"/>
          </a:p>
        </p:txBody>
      </p:sp>
      <p:sp>
        <p:nvSpPr>
          <p:cNvPr id="4" name="Oval 3">
            <a:extLst>
              <a:ext uri="{FF2B5EF4-FFF2-40B4-BE49-F238E27FC236}">
                <a16:creationId xmlns:a16="http://schemas.microsoft.com/office/drawing/2014/main" id="{8EDBB5EB-F8F5-B7BA-1226-75179698D17D}"/>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5" name="Picture 4">
            <a:extLst>
              <a:ext uri="{FF2B5EF4-FFF2-40B4-BE49-F238E27FC236}">
                <a16:creationId xmlns:a16="http://schemas.microsoft.com/office/drawing/2014/main" id="{FC43A2BE-EEF2-DA3E-7F63-635CE84893AD}"/>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242572537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360D80E-E313-4485-B923-97DBB473BECD}"/>
              </a:ext>
            </a:extLst>
          </p:cNvPr>
          <p:cNvSpPr>
            <a:spLocks noGrp="1"/>
          </p:cNvSpPr>
          <p:nvPr>
            <p:ph type="title"/>
          </p:nvPr>
        </p:nvSpPr>
        <p:spPr/>
        <p:txBody>
          <a:bodyPr/>
          <a:lstStyle/>
          <a:p>
            <a:r>
              <a:rPr lang="fi-FI" dirty="0"/>
              <a:t>Lukemisen sujuvuus</a:t>
            </a:r>
          </a:p>
        </p:txBody>
      </p:sp>
      <p:sp>
        <p:nvSpPr>
          <p:cNvPr id="3" name="Sisällön paikkamerkki 2">
            <a:extLst>
              <a:ext uri="{FF2B5EF4-FFF2-40B4-BE49-F238E27FC236}">
                <a16:creationId xmlns:a16="http://schemas.microsoft.com/office/drawing/2014/main" id="{7CCFB018-C4BA-40D2-80BB-CF4222D49A4E}"/>
              </a:ext>
            </a:extLst>
          </p:cNvPr>
          <p:cNvSpPr>
            <a:spLocks noGrp="1"/>
          </p:cNvSpPr>
          <p:nvPr>
            <p:ph idx="1"/>
          </p:nvPr>
        </p:nvSpPr>
        <p:spPr/>
        <p:txBody>
          <a:bodyPr/>
          <a:lstStyle/>
          <a:p>
            <a:pPr marL="457200" indent="-457200">
              <a:buFont typeface="Arial" panose="020B0604020202020204" pitchFamily="34" charset="0"/>
              <a:buChar char="•"/>
            </a:pPr>
            <a:endParaRPr lang="fi-FI" sz="2800" dirty="0">
              <a:latin typeface="Abel"/>
              <a:cs typeface="Abel"/>
            </a:endParaRPr>
          </a:p>
          <a:p>
            <a:pPr marL="342900" indent="-342900">
              <a:buFont typeface="Arial" panose="020B0604020202020204" pitchFamily="34" charset="0"/>
              <a:buChar char="•"/>
            </a:pPr>
            <a:endParaRPr lang="fi-FI" dirty="0"/>
          </a:p>
        </p:txBody>
      </p:sp>
      <p:sp>
        <p:nvSpPr>
          <p:cNvPr id="4" name="Suorakulmio: Pyöristetyt kulmat 3">
            <a:extLst>
              <a:ext uri="{FF2B5EF4-FFF2-40B4-BE49-F238E27FC236}">
                <a16:creationId xmlns:a16="http://schemas.microsoft.com/office/drawing/2014/main" id="{A5CCF156-6E05-4E63-BBB1-4BBAFA733A02}"/>
              </a:ext>
            </a:extLst>
          </p:cNvPr>
          <p:cNvSpPr/>
          <p:nvPr/>
        </p:nvSpPr>
        <p:spPr bwMode="auto">
          <a:xfrm>
            <a:off x="562427" y="1445947"/>
            <a:ext cx="4028895" cy="1987826"/>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algn="ctr">
              <a:lnSpc>
                <a:spcPct val="100000"/>
              </a:lnSpc>
              <a:spcAft>
                <a:spcPts val="600"/>
              </a:spcAft>
            </a:pPr>
            <a:r>
              <a:rPr lang="fi-FI" dirty="0">
                <a:cs typeface="Abel"/>
              </a:rPr>
              <a:t>Sujuva lukeminen on</a:t>
            </a:r>
          </a:p>
          <a:p>
            <a:pPr marL="457200" indent="-457200">
              <a:lnSpc>
                <a:spcPct val="100000"/>
              </a:lnSpc>
              <a:buFont typeface="Wingdings" panose="05000000000000000000" pitchFamily="2" charset="2"/>
              <a:buChar char="ü"/>
            </a:pPr>
            <a:r>
              <a:rPr lang="fi-FI" dirty="0">
                <a:cs typeface="Abel"/>
              </a:rPr>
              <a:t>Tarkkaa</a:t>
            </a:r>
          </a:p>
          <a:p>
            <a:pPr marL="457200" indent="-457200">
              <a:lnSpc>
                <a:spcPct val="100000"/>
              </a:lnSpc>
              <a:buFont typeface="Wingdings" panose="05000000000000000000" pitchFamily="2" charset="2"/>
              <a:buChar char="ü"/>
            </a:pPr>
            <a:r>
              <a:rPr lang="fi-FI" dirty="0">
                <a:cs typeface="Abel"/>
              </a:rPr>
              <a:t>Nopeaa ja automaattista</a:t>
            </a:r>
          </a:p>
          <a:p>
            <a:pPr marL="457200" indent="-457200">
              <a:lnSpc>
                <a:spcPct val="100000"/>
              </a:lnSpc>
              <a:buFont typeface="Wingdings" panose="05000000000000000000" pitchFamily="2" charset="2"/>
              <a:buChar char="ü"/>
            </a:pPr>
            <a:r>
              <a:rPr lang="fi-FI" dirty="0">
                <a:cs typeface="Abel"/>
              </a:rPr>
              <a:t>Ilmeikästä</a:t>
            </a:r>
          </a:p>
          <a:p>
            <a:endParaRPr lang="fi-FI" sz="1800" dirty="0">
              <a:latin typeface="Abel"/>
              <a:cs typeface="Abel"/>
            </a:endParaRPr>
          </a:p>
          <a:p>
            <a:endParaRPr lang="fi-FI" sz="1800" dirty="0">
              <a:cs typeface="Abel"/>
            </a:endParaRPr>
          </a:p>
          <a:p>
            <a:endParaRPr lang="fi-FI" sz="2000" dirty="0"/>
          </a:p>
          <a:p>
            <a:endParaRPr lang="fi-FI" sz="2000" dirty="0"/>
          </a:p>
        </p:txBody>
      </p:sp>
      <p:sp>
        <p:nvSpPr>
          <p:cNvPr id="5" name="Suorakulmio: Pyöristetyt kulmat 4">
            <a:extLst>
              <a:ext uri="{FF2B5EF4-FFF2-40B4-BE49-F238E27FC236}">
                <a16:creationId xmlns:a16="http://schemas.microsoft.com/office/drawing/2014/main" id="{6331E13F-44CF-4E3E-AC61-383AC3A06ADC}"/>
              </a:ext>
            </a:extLst>
          </p:cNvPr>
          <p:cNvSpPr/>
          <p:nvPr/>
        </p:nvSpPr>
        <p:spPr bwMode="auto">
          <a:xfrm>
            <a:off x="4899991" y="3359426"/>
            <a:ext cx="3816626" cy="2052627"/>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algn="ctr">
              <a:spcAft>
                <a:spcPts val="600"/>
              </a:spcAft>
            </a:pPr>
            <a:r>
              <a:rPr lang="fi-FI" dirty="0">
                <a:cs typeface="Abel"/>
              </a:rPr>
              <a:t>Epäsujuva lukeminen on</a:t>
            </a:r>
          </a:p>
          <a:p>
            <a:pPr marL="342900" indent="-342900">
              <a:buFont typeface="Arial" panose="020B0604020202020204" pitchFamily="34" charset="0"/>
              <a:buChar char="•"/>
            </a:pPr>
            <a:r>
              <a:rPr lang="fi-FI" dirty="0">
                <a:cs typeface="Abel"/>
              </a:rPr>
              <a:t>Hidasta</a:t>
            </a:r>
          </a:p>
          <a:p>
            <a:pPr marL="342900" indent="-342900">
              <a:buFont typeface="Arial" panose="020B0604020202020204" pitchFamily="34" charset="0"/>
              <a:buChar char="•"/>
            </a:pPr>
            <a:r>
              <a:rPr lang="fi-FI" dirty="0">
                <a:cs typeface="Abel"/>
              </a:rPr>
              <a:t>Takeltelevaa </a:t>
            </a:r>
          </a:p>
          <a:p>
            <a:pPr marL="342900" indent="-342900">
              <a:buFont typeface="Arial" panose="020B0604020202020204" pitchFamily="34" charset="0"/>
              <a:buChar char="•"/>
            </a:pPr>
            <a:r>
              <a:rPr lang="fi-FI" dirty="0">
                <a:cs typeface="Abel"/>
              </a:rPr>
              <a:t>Arvailevaa </a:t>
            </a:r>
          </a:p>
        </p:txBody>
      </p:sp>
      <p:sp>
        <p:nvSpPr>
          <p:cNvPr id="6" name="Oval 5">
            <a:extLst>
              <a:ext uri="{FF2B5EF4-FFF2-40B4-BE49-F238E27FC236}">
                <a16:creationId xmlns:a16="http://schemas.microsoft.com/office/drawing/2014/main" id="{4CB74ED9-8644-3714-A48A-D71244981BBE}"/>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7" name="Picture 6">
            <a:extLst>
              <a:ext uri="{FF2B5EF4-FFF2-40B4-BE49-F238E27FC236}">
                <a16:creationId xmlns:a16="http://schemas.microsoft.com/office/drawing/2014/main" id="{8394ED82-5F9C-C52F-A03D-A02F015C7549}"/>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89169938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46674" y="0"/>
            <a:ext cx="7793037" cy="1143000"/>
          </a:xfrm>
        </p:spPr>
        <p:txBody>
          <a:bodyPr/>
          <a:lstStyle/>
          <a:p>
            <a:r>
              <a:rPr lang="fi-FI" dirty="0"/>
              <a:t>Toimintamallit</a:t>
            </a:r>
          </a:p>
        </p:txBody>
      </p:sp>
      <p:sp>
        <p:nvSpPr>
          <p:cNvPr id="7" name="Rounded Rectangle 6"/>
          <p:cNvSpPr/>
          <p:nvPr/>
        </p:nvSpPr>
        <p:spPr bwMode="auto">
          <a:xfrm>
            <a:off x="409027" y="1143000"/>
            <a:ext cx="3863576" cy="2247411"/>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fi-FI" sz="2600" dirty="0"/>
              <a:t>Lukusujuvuus-toimintamalli suomenkielisille oppilaille lukusujuvuuden ja lukumotivaation tueksi </a:t>
            </a:r>
          </a:p>
        </p:txBody>
      </p:sp>
      <p:sp>
        <p:nvSpPr>
          <p:cNvPr id="12" name="Rounded Rectangle 11"/>
          <p:cNvSpPr/>
          <p:nvPr/>
        </p:nvSpPr>
        <p:spPr bwMode="auto">
          <a:xfrm>
            <a:off x="4871399" y="1142999"/>
            <a:ext cx="3917964" cy="2247411"/>
          </a:xfrm>
          <a:prstGeom prst="roundRect">
            <a:avLst/>
          </a:prstGeom>
          <a:solidFill>
            <a:srgbClr val="D60ECC"/>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fi-FI" sz="2600" dirty="0"/>
              <a:t>S2-toimintamalli</a:t>
            </a:r>
          </a:p>
          <a:p>
            <a:pPr algn="ctr"/>
            <a:r>
              <a:rPr lang="fi-FI" sz="2600" dirty="0"/>
              <a:t>S2-oppilaille sanavaraston tueksi</a:t>
            </a:r>
          </a:p>
        </p:txBody>
      </p:sp>
      <p:sp>
        <p:nvSpPr>
          <p:cNvPr id="8" name="Rounded Rectangle 7"/>
          <p:cNvSpPr/>
          <p:nvPr/>
        </p:nvSpPr>
        <p:spPr bwMode="auto">
          <a:xfrm>
            <a:off x="409027" y="3663204"/>
            <a:ext cx="3917964" cy="2247410"/>
          </a:xfrm>
          <a:prstGeom prst="round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fi-FI" sz="2600" dirty="0"/>
              <a:t>Oman äidinkielen kerho omalla äidinkielellä lukemisen tueksi</a:t>
            </a:r>
          </a:p>
        </p:txBody>
      </p:sp>
      <p:sp>
        <p:nvSpPr>
          <p:cNvPr id="13" name="Rounded Rectangle 12"/>
          <p:cNvSpPr/>
          <p:nvPr/>
        </p:nvSpPr>
        <p:spPr bwMode="auto">
          <a:xfrm>
            <a:off x="4871399" y="3658869"/>
            <a:ext cx="3917964" cy="2247410"/>
          </a:xfrm>
          <a:prstGeom prst="roundRect">
            <a:avLst/>
          </a:prstGeom>
          <a:solidFill>
            <a:schemeClr val="accent5"/>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fi-FI" sz="2600" dirty="0"/>
              <a:t>Digitaalinen toiminta eli virtuaaliset lukutuokiot lukusujuvuuden, sanavaraston ja lukumotivaation tueksi</a:t>
            </a:r>
          </a:p>
        </p:txBody>
      </p:sp>
      <p:sp>
        <p:nvSpPr>
          <p:cNvPr id="3" name="Oval 2">
            <a:extLst>
              <a:ext uri="{FF2B5EF4-FFF2-40B4-BE49-F238E27FC236}">
                <a16:creationId xmlns:a16="http://schemas.microsoft.com/office/drawing/2014/main" id="{21A815BE-2515-D14C-1014-CE7866D080C0}"/>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4" name="Picture 3">
            <a:extLst>
              <a:ext uri="{FF2B5EF4-FFF2-40B4-BE49-F238E27FC236}">
                <a16:creationId xmlns:a16="http://schemas.microsoft.com/office/drawing/2014/main" id="{E83619EB-FE76-C289-4F42-CAD8D39ED3F6}"/>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127615458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75481" y="30883"/>
            <a:ext cx="7793037" cy="1143000"/>
          </a:xfrm>
        </p:spPr>
        <p:txBody>
          <a:bodyPr/>
          <a:lstStyle/>
          <a:p>
            <a:r>
              <a:rPr lang="fi-FI" dirty="0"/>
              <a:t>Toiminnan tavoitteet</a:t>
            </a:r>
            <a:endParaRPr lang="fi-FI" sz="2000" dirty="0"/>
          </a:p>
        </p:txBody>
      </p:sp>
      <p:sp>
        <p:nvSpPr>
          <p:cNvPr id="7" name="Rounded Rectangle 6"/>
          <p:cNvSpPr/>
          <p:nvPr/>
        </p:nvSpPr>
        <p:spPr bwMode="auto">
          <a:xfrm>
            <a:off x="403626" y="1112083"/>
            <a:ext cx="3863576" cy="1342138"/>
          </a:xfrm>
          <a:prstGeom prst="round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fi-FI" dirty="0"/>
              <a:t>Tukea lasten lukutaitoa </a:t>
            </a:r>
            <a:r>
              <a:rPr lang="fi-FI" dirty="0">
                <a:sym typeface="Wingdings" panose="05000000000000000000" pitchFamily="2" charset="2"/>
              </a:rPr>
              <a:t></a:t>
            </a:r>
            <a:r>
              <a:rPr lang="fi-FI" dirty="0"/>
              <a:t>  harjoitellaan sujuvaa lukemista</a:t>
            </a:r>
          </a:p>
        </p:txBody>
      </p:sp>
      <p:sp>
        <p:nvSpPr>
          <p:cNvPr id="11" name="Rounded Rectangle 10"/>
          <p:cNvSpPr/>
          <p:nvPr/>
        </p:nvSpPr>
        <p:spPr bwMode="auto">
          <a:xfrm>
            <a:off x="403626" y="2561353"/>
            <a:ext cx="3899703" cy="1342138"/>
          </a:xfrm>
          <a:prstGeom prst="roundRec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fi-FI" dirty="0"/>
              <a:t>Tukea lukumotivaatiota </a:t>
            </a:r>
            <a:r>
              <a:rPr lang="fi-FI" dirty="0">
                <a:sym typeface="Wingdings" panose="05000000000000000000" pitchFamily="2" charset="2"/>
              </a:rPr>
              <a:t></a:t>
            </a:r>
            <a:r>
              <a:rPr lang="fi-FI" dirty="0"/>
              <a:t>  innostetaan lapset lukemaan myös kotona</a:t>
            </a:r>
          </a:p>
        </p:txBody>
      </p:sp>
      <p:sp>
        <p:nvSpPr>
          <p:cNvPr id="12" name="Rounded Rectangle 11"/>
          <p:cNvSpPr/>
          <p:nvPr/>
        </p:nvSpPr>
        <p:spPr bwMode="auto">
          <a:xfrm>
            <a:off x="4639597" y="1112083"/>
            <a:ext cx="3917964" cy="1342138"/>
          </a:xfrm>
          <a:prstGeom prst="roundRect">
            <a:avLst/>
          </a:prstGeom>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fi-FI" dirty="0"/>
              <a:t>Tukea S2-oppilaiden sanavarastoa </a:t>
            </a:r>
            <a:r>
              <a:rPr lang="fi-FI" dirty="0">
                <a:sym typeface="Wingdings" panose="05000000000000000000" pitchFamily="2" charset="2"/>
              </a:rPr>
              <a:t></a:t>
            </a:r>
            <a:r>
              <a:rPr lang="fi-FI" dirty="0"/>
              <a:t> opetellaan yhdessä uusia sanoja</a:t>
            </a:r>
          </a:p>
        </p:txBody>
      </p:sp>
      <p:sp>
        <p:nvSpPr>
          <p:cNvPr id="8" name="Rounded Rectangle 7"/>
          <p:cNvSpPr/>
          <p:nvPr/>
        </p:nvSpPr>
        <p:spPr bwMode="auto">
          <a:xfrm>
            <a:off x="403626" y="4084311"/>
            <a:ext cx="3917964" cy="1342138"/>
          </a:xfrm>
          <a:prstGeom prst="roundRect">
            <a:avLst/>
          </a:prstGeom>
          <a:solidFill>
            <a:srgbClr val="D60ECC"/>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fi-FI" dirty="0"/>
              <a:t>Tukea luetun ymmärtämistä </a:t>
            </a:r>
            <a:r>
              <a:rPr lang="fi-FI" dirty="0">
                <a:sym typeface="Wingdings" panose="05000000000000000000" pitchFamily="2" charset="2"/>
              </a:rPr>
              <a:t></a:t>
            </a:r>
            <a:r>
              <a:rPr lang="fi-FI" dirty="0"/>
              <a:t> keskustellaan tarinasta</a:t>
            </a:r>
          </a:p>
        </p:txBody>
      </p:sp>
      <p:sp>
        <p:nvSpPr>
          <p:cNvPr id="14" name="Rounded Rectangle 13"/>
          <p:cNvSpPr/>
          <p:nvPr/>
        </p:nvSpPr>
        <p:spPr bwMode="auto">
          <a:xfrm>
            <a:off x="4639597" y="2561353"/>
            <a:ext cx="3917964" cy="1342138"/>
          </a:xfrm>
          <a:prstGeom prst="roundRect">
            <a:avLst/>
          </a:prstGeom>
          <a:solidFill>
            <a:schemeClr val="accent4"/>
          </a:solidFill>
          <a:ln>
            <a:headEnd type="none" w="med" len="med"/>
            <a:tailEnd type="none" w="med" len="med"/>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fi-FI" sz="2000" dirty="0"/>
              <a:t>Tukea S2-oppilaita puhumaan ja ajattelemaan suomeksi </a:t>
            </a:r>
            <a:r>
              <a:rPr lang="fi-FI" sz="2000" dirty="0">
                <a:sym typeface="Wingdings" panose="05000000000000000000" pitchFamily="2" charset="2"/>
              </a:rPr>
              <a:t></a:t>
            </a:r>
            <a:r>
              <a:rPr lang="fi-FI" sz="2000" dirty="0"/>
              <a:t> keskustellaan yhdessä suomeksi</a:t>
            </a:r>
          </a:p>
        </p:txBody>
      </p:sp>
      <p:sp>
        <p:nvSpPr>
          <p:cNvPr id="3" name="Oval 2">
            <a:extLst>
              <a:ext uri="{FF2B5EF4-FFF2-40B4-BE49-F238E27FC236}">
                <a16:creationId xmlns:a16="http://schemas.microsoft.com/office/drawing/2014/main" id="{F4657209-70D1-A81B-023A-FB8D4BF09CE6}"/>
              </a:ext>
            </a:extLst>
          </p:cNvPr>
          <p:cNvSpPr/>
          <p:nvPr/>
        </p:nvSpPr>
        <p:spPr bwMode="auto">
          <a:xfrm>
            <a:off x="1010093" y="6156251"/>
            <a:ext cx="850605" cy="616689"/>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2400" b="0" i="0" u="none" strike="noStrike" cap="none" normalizeH="0" baseline="0">
              <a:ln>
                <a:solidFill>
                  <a:schemeClr val="bg1"/>
                </a:solidFill>
              </a:ln>
              <a:solidFill>
                <a:schemeClr val="bg1"/>
              </a:solidFill>
              <a:effectLst/>
              <a:latin typeface="Arial" pitchFamily="-12" charset="0"/>
              <a:ea typeface="ＭＳ Ｐゴシック" pitchFamily="-12" charset="-128"/>
              <a:cs typeface="ＭＳ Ｐゴシック" pitchFamily="-12" charset="-128"/>
            </a:endParaRPr>
          </a:p>
        </p:txBody>
      </p:sp>
      <p:pic>
        <p:nvPicPr>
          <p:cNvPr id="4" name="Picture 3">
            <a:extLst>
              <a:ext uri="{FF2B5EF4-FFF2-40B4-BE49-F238E27FC236}">
                <a16:creationId xmlns:a16="http://schemas.microsoft.com/office/drawing/2014/main" id="{ED66A1B0-8E52-18A3-E3B5-C2DD663B1776}"/>
              </a:ext>
            </a:extLst>
          </p:cNvPr>
          <p:cNvPicPr>
            <a:picLocks noChangeAspect="1"/>
          </p:cNvPicPr>
          <p:nvPr/>
        </p:nvPicPr>
        <p:blipFill>
          <a:blip r:embed="rId3"/>
          <a:stretch>
            <a:fillRect/>
          </a:stretch>
        </p:blipFill>
        <p:spPr>
          <a:xfrm>
            <a:off x="808074" y="6337071"/>
            <a:ext cx="2465204" cy="255047"/>
          </a:xfrm>
          <a:prstGeom prst="rect">
            <a:avLst/>
          </a:prstGeom>
        </p:spPr>
      </p:pic>
    </p:spTree>
    <p:extLst>
      <p:ext uri="{BB962C8B-B14F-4D97-AF65-F5344CB8AC3E}">
        <p14:creationId xmlns:p14="http://schemas.microsoft.com/office/powerpoint/2010/main" val="4943574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8" grpId="0" animBg="1"/>
      <p:bldP spid="14" grpId="0" animBg="1"/>
    </p:bldLst>
  </p:timing>
</p:sld>
</file>

<file path=ppt/theme/theme1.xml><?xml version="1.0" encoding="utf-8"?>
<a:theme xmlns:a="http://schemas.openxmlformats.org/drawingml/2006/main" name="MLL esityspohj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lkuperäine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a:ln>
              <a:noFill/>
            </a:ln>
            <a:solidFill>
              <a:schemeClr val="tx1"/>
            </a:solidFill>
            <a:effectLst/>
            <a:latin typeface="Arial" pitchFamily="-12" charset="0"/>
            <a:ea typeface="ＭＳ Ｐゴシック" pitchFamily="-12" charset="-128"/>
            <a:cs typeface="ＭＳ Ｐゴシック" pitchFamily="-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i-FI" sz="2400" b="0" i="0" u="none" strike="noStrike" cap="none" normalizeH="0" baseline="0">
            <a:ln>
              <a:noFill/>
            </a:ln>
            <a:solidFill>
              <a:schemeClr val="tx1"/>
            </a:solidFill>
            <a:effectLst/>
            <a:latin typeface="Arial" pitchFamily="-12" charset="0"/>
            <a:ea typeface="ＭＳ Ｐゴシック" pitchFamily="-12" charset="-128"/>
            <a:cs typeface="ＭＳ Ｐゴシック" pitchFamily="-12" charset="-128"/>
          </a:defRPr>
        </a:defPPr>
      </a:lstStyle>
    </a:lnDef>
  </a:objectDefaults>
  <a:extraClrSchemeLst>
    <a:extraClrScheme>
      <a:clrScheme name="MLL esityspohja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MLL esityspohja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MLL esityspohja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MLL esityspohja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MLL esityspohja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MLL esityspohja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MLL esityspohja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A4EDF07318ADB74E945D81B39392279D" ma:contentTypeVersion="8" ma:contentTypeDescription="Luo uusi asiakirja." ma:contentTypeScope="" ma:versionID="702910e3fcfcbede4b09f672ec1b326c">
  <xsd:schema xmlns:xsd="http://www.w3.org/2001/XMLSchema" xmlns:xs="http://www.w3.org/2001/XMLSchema" xmlns:p="http://schemas.microsoft.com/office/2006/metadata/properties" xmlns:ns2="25896a46-4f48-463b-b7a4-1761abf0e843" xmlns:ns3="10347c81-a33b-4d9c-a9bf-22149c787da2" targetNamespace="http://schemas.microsoft.com/office/2006/metadata/properties" ma:root="true" ma:fieldsID="f409a7520d19fd2e0f51e6858436055a" ns2:_="" ns3:_="">
    <xsd:import namespace="25896a46-4f48-463b-b7a4-1761abf0e843"/>
    <xsd:import namespace="10347c81-a33b-4d9c-a9bf-22149c787da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896a46-4f48-463b-b7a4-1761abf0e843"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347c81-a33b-4d9c-a9bf-22149c787da2"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A8284A7-006A-4731-9B5C-70E5C91AE6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896a46-4f48-463b-b7a4-1761abf0e843"/>
    <ds:schemaRef ds:uri="10347c81-a33b-4d9c-a9bf-22149c787d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3EBB4B-8996-42BF-B6E5-EDDACA764878}">
  <ds:schemaRefs>
    <ds:schemaRef ds:uri="http://schemas.microsoft.com/sharepoint/v3/contenttype/forms"/>
  </ds:schemaRefs>
</ds:datastoreItem>
</file>

<file path=customXml/itemProps3.xml><?xml version="1.0" encoding="utf-8"?>
<ds:datastoreItem xmlns:ds="http://schemas.openxmlformats.org/officeDocument/2006/customXml" ds:itemID="{818C5220-E1E5-49BD-8B64-57D59AC0C327}">
  <ds:schemaRefs>
    <ds:schemaRef ds:uri="25896a46-4f48-463b-b7a4-1761abf0e843"/>
    <ds:schemaRef ds:uri="http://purl.org/dc/dcmitype/"/>
    <ds:schemaRef ds:uri="http://schemas.microsoft.com/office/infopath/2007/PartnerControls"/>
    <ds:schemaRef ds:uri="http://purl.org/dc/elements/1.1/"/>
    <ds:schemaRef ds:uri="http://www.w3.org/XML/1998/namespace"/>
    <ds:schemaRef ds:uri="http://purl.org/dc/terms/"/>
    <ds:schemaRef ds:uri="http://schemas.openxmlformats.org/package/2006/metadata/core-properties"/>
    <ds:schemaRef ds:uri="http://schemas.microsoft.com/office/2006/documentManagement/types"/>
    <ds:schemaRef ds:uri="10347c81-a33b-4d9c-a9bf-22149c787da2"/>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55550</TotalTime>
  <Words>1939</Words>
  <Application>Microsoft Office PowerPoint</Application>
  <PresentationFormat>On-screen Show (4:3)</PresentationFormat>
  <Paragraphs>259</Paragraphs>
  <Slides>38</Slides>
  <Notes>33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38</vt:i4>
      </vt:variant>
    </vt:vector>
  </HeadingPairs>
  <TitlesOfParts>
    <vt:vector size="50" baseType="lpstr">
      <vt:lpstr>ＭＳ Ｐゴシック</vt:lpstr>
      <vt:lpstr>Abel</vt:lpstr>
      <vt:lpstr>Arial</vt:lpstr>
      <vt:lpstr>Calibri</vt:lpstr>
      <vt:lpstr>Calibri Light</vt:lpstr>
      <vt:lpstr>Sensa Brush Fill</vt:lpstr>
      <vt:lpstr>Sensa Brush Fill Demo</vt:lpstr>
      <vt:lpstr>Times</vt:lpstr>
      <vt:lpstr>Verdana</vt:lpstr>
      <vt:lpstr>Wingdings</vt:lpstr>
      <vt:lpstr>MLL esityspohja</vt:lpstr>
      <vt:lpstr>Office-teema</vt:lpstr>
      <vt:lpstr>        Lukumummi ja -vaari  -toiminnan perehdytys vapaaehtoisille </vt:lpstr>
      <vt:lpstr>Niilo Mäki Instituutti</vt:lpstr>
      <vt:lpstr>PowerPoint Presentation</vt:lpstr>
      <vt:lpstr>PowerPoint Presentation</vt:lpstr>
      <vt:lpstr>Lukumummit ja -vaarit innostavat lapsia lukemisen pariin</vt:lpstr>
      <vt:lpstr>Epäsujuva lukeminen</vt:lpstr>
      <vt:lpstr>Lukemisen sujuvuus</vt:lpstr>
      <vt:lpstr>Toimintamallit</vt:lpstr>
      <vt:lpstr>Toiminnan tavoitteet</vt:lpstr>
      <vt:lpstr>Toiminnan tavoitteet</vt:lpstr>
      <vt:lpstr>Lukutuokioilla</vt:lpstr>
      <vt:lpstr>Toiminta käytännössä</vt:lpstr>
      <vt:lpstr>Toiminta käytännössä</vt:lpstr>
      <vt:lpstr>Luettava kirja</vt:lpstr>
      <vt:lpstr>PowerPoint Presentation</vt:lpstr>
      <vt:lpstr>Lukutuokiolla</vt:lpstr>
      <vt:lpstr>Virheiden korjaaminen</vt:lpstr>
      <vt:lpstr>Sujuvan lukemisen tukeminen</vt:lpstr>
      <vt:lpstr>Erilaiset lukutavat lukutuokioille</vt:lpstr>
      <vt:lpstr>Lukutuokioilla käytetyt  lukutekniikat</vt:lpstr>
      <vt:lpstr>Lukutapa 1: Malliluku </vt:lpstr>
      <vt:lpstr>Lukutapa 2: Vuoroluku </vt:lpstr>
      <vt:lpstr>Lukutapa 3: Yhdessä ääneen lukeminen </vt:lpstr>
      <vt:lpstr>PowerPoint Presentation</vt:lpstr>
      <vt:lpstr>  Käytännön asioita </vt:lpstr>
      <vt:lpstr>Koulukäynnit</vt:lpstr>
      <vt:lpstr>Toiminnan materiaalit</vt:lpstr>
      <vt:lpstr>Salassapitovelvollisuus</vt:lpstr>
      <vt:lpstr>Rikosrekisteriote ja vakuutukset</vt:lpstr>
      <vt:lpstr>   Mitä lukutuokioiden lisäksi? </vt:lpstr>
      <vt:lpstr>Vapaaehtoistyötä ei tehdä yksin!</vt:lpstr>
      <vt:lpstr>PowerPoint Presentation</vt:lpstr>
      <vt:lpstr>Valtakunnallinen verkko-ohjelma</vt:lpstr>
      <vt:lpstr>Nettisivut</vt:lpstr>
      <vt:lpstr>Uutiskirje</vt:lpstr>
      <vt:lpstr>Kokemukset toiminnasta</vt:lpstr>
      <vt:lpstr>Mitä jäi mieleen? Kysyttävää? Ajatuksia?</vt:lpstr>
      <vt:lpstr>Yhteystiedot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Annastiina Kettunen</cp:lastModifiedBy>
  <cp:revision>312</cp:revision>
  <dcterms:modified xsi:type="dcterms:W3CDTF">2025-04-17T14:10:27Z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0x010100A4EDF07318ADB74E945D81B39392279D</vt:lpwstr>
  </property>
</Properties>
</file>