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95"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6" r:id="rId35"/>
    <p:sldId id="290" r:id="rId36"/>
    <p:sldId id="291" r:id="rId37"/>
    <p:sldId id="292" r:id="rId38"/>
    <p:sldId id="293" r:id="rId39"/>
    <p:sldId id="294" r:id="rId40"/>
  </p:sldIdLst>
  <p:sldSz cx="9144000" cy="6858000" type="screen4x3"/>
  <p:notesSz cx="6789738" cy="9929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39">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i1ak9WGFAmHfabZyJLZqMfrxj4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535" autoAdjust="0"/>
  </p:normalViewPr>
  <p:slideViewPr>
    <p:cSldViewPr snapToGrid="0">
      <p:cViewPr varScale="1">
        <p:scale>
          <a:sx n="71" d="100"/>
          <a:sy n="71" d="100"/>
        </p:scale>
        <p:origin x="2754" y="7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8"/>
        <p:guide pos="213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55"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2220" cy="49649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47518" y="0"/>
            <a:ext cx="2942220" cy="49649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3322"/>
            <a:ext cx="2942220" cy="49649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8" name="Google Shape;48;p1: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0: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20" name="Google Shape;120;p10: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1: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9" name="Google Shape;129;p11: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2: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36" name="Google Shape;136;p12: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3: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7" name="Google Shape;147;p13: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Arial"/>
              <a:buAutoNum type="arabicPeriod"/>
            </a:pPr>
            <a:r>
              <a:rPr lang="en-US"/>
              <a:t>Suomessa kirjain-äännevastaavuus on lähes täydellinen: yhtä kirjainta vastaa yksi äänne. Siksi lapset oppivat nopeasti tarkan lukutaidon. 30 % lapsista (2018) lukee kouluun tullessaan, vaikkei virallista opetusta ole vielä annettu</a:t>
            </a:r>
            <a:endParaRPr/>
          </a:p>
          <a:p>
            <a:pPr marL="228600" lvl="0" indent="-228600" algn="l" rtl="0">
              <a:spcBef>
                <a:spcPts val="360"/>
              </a:spcBef>
              <a:spcAft>
                <a:spcPts val="0"/>
              </a:spcAft>
              <a:buClr>
                <a:schemeClr val="dk1"/>
              </a:buClr>
              <a:buSzPts val="1200"/>
              <a:buFont typeface="Arial"/>
              <a:buAutoNum type="arabicPeriod"/>
            </a:pPr>
            <a:r>
              <a:rPr lang="en-US"/>
              <a:t>Hitailla lukijoilla menee kaikkeen koulutyöhön enemmän aikaa, koska tekstin lukeminen, tehtäväantojen lukeminen ja vaikkapa sanallisten matematiikan laskujen lukeminen on hitaampaa kuin luokkatovereilla. Valitettavasti lapset usein vertailevat itseään toisiinsa, josta voi seurata motivaatio-ongelmia.</a:t>
            </a:r>
            <a:endParaRPr/>
          </a:p>
          <a:p>
            <a:pPr marL="228600" lvl="0" indent="-228600" algn="l" rtl="0">
              <a:spcBef>
                <a:spcPts val="360"/>
              </a:spcBef>
              <a:spcAft>
                <a:spcPts val="0"/>
              </a:spcAft>
              <a:buClr>
                <a:schemeClr val="dk1"/>
              </a:buClr>
              <a:buSzPts val="1200"/>
              <a:buFont typeface="Arial"/>
              <a:buAutoNum type="arabicPeriod"/>
            </a:pPr>
            <a:r>
              <a:rPr lang="en-US"/>
              <a:t>Niilo Mäki instituutti on julkaissut lukemisen sujuvuuden tukemiseen materiaalia opettajille, mutta opettajien pitää valmistaa paljon myös itse omaa materiaalia. Tärkeintä on kuitenkin ”altistua teksteille” – sujuvaksi lukijaksi tulee vain lukemalla paljon. </a:t>
            </a:r>
            <a:endParaRPr/>
          </a:p>
        </p:txBody>
      </p:sp>
      <p:sp>
        <p:nvSpPr>
          <p:cNvPr id="148" name="Google Shape;148;p13: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4: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5" name="Google Shape;155;p14: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Arial"/>
              <a:buAutoNum type="arabicPeriod"/>
            </a:pPr>
            <a:r>
              <a:rPr lang="en-US" dirty="0" err="1"/>
              <a:t>Suurin</a:t>
            </a:r>
            <a:r>
              <a:rPr lang="en-US" dirty="0"/>
              <a:t> </a:t>
            </a:r>
            <a:r>
              <a:rPr lang="en-US" dirty="0" err="1"/>
              <a:t>osa</a:t>
            </a:r>
            <a:r>
              <a:rPr lang="en-US" dirty="0"/>
              <a:t> </a:t>
            </a:r>
            <a:r>
              <a:rPr lang="en-US" dirty="0" err="1"/>
              <a:t>suomalaislapsista</a:t>
            </a:r>
            <a:r>
              <a:rPr lang="en-US" dirty="0"/>
              <a:t> </a:t>
            </a:r>
            <a:r>
              <a:rPr lang="en-US" dirty="0" err="1"/>
              <a:t>oppii</a:t>
            </a:r>
            <a:r>
              <a:rPr lang="en-US" dirty="0"/>
              <a:t> </a:t>
            </a:r>
            <a:r>
              <a:rPr lang="en-US" dirty="0" err="1"/>
              <a:t>nopeasti</a:t>
            </a:r>
            <a:r>
              <a:rPr lang="en-US" dirty="0"/>
              <a:t> </a:t>
            </a:r>
            <a:r>
              <a:rPr lang="en-US" dirty="0" err="1"/>
              <a:t>tarkoiksi</a:t>
            </a:r>
            <a:r>
              <a:rPr lang="en-US" dirty="0"/>
              <a:t> </a:t>
            </a:r>
            <a:r>
              <a:rPr lang="en-US" dirty="0" err="1"/>
              <a:t>lukijoiksi</a:t>
            </a:r>
            <a:r>
              <a:rPr lang="en-US" dirty="0"/>
              <a:t>. </a:t>
            </a:r>
            <a:r>
              <a:rPr lang="en-US" dirty="0" err="1"/>
              <a:t>Tarkkuus</a:t>
            </a:r>
            <a:r>
              <a:rPr lang="en-US" dirty="0"/>
              <a:t> </a:t>
            </a:r>
            <a:r>
              <a:rPr lang="en-US" dirty="0" err="1"/>
              <a:t>ei</a:t>
            </a:r>
            <a:r>
              <a:rPr lang="en-US" dirty="0"/>
              <a:t> ole </a:t>
            </a:r>
            <a:r>
              <a:rPr lang="en-US" dirty="0" err="1"/>
              <a:t>ongelma</a:t>
            </a:r>
            <a:r>
              <a:rPr lang="en-US" dirty="0"/>
              <a:t> </a:t>
            </a:r>
            <a:r>
              <a:rPr lang="en-US" dirty="0" err="1"/>
              <a:t>suurimmalle</a:t>
            </a:r>
            <a:r>
              <a:rPr lang="en-US" dirty="0"/>
              <a:t> </a:t>
            </a:r>
            <a:r>
              <a:rPr lang="en-US" dirty="0" err="1"/>
              <a:t>osalle</a:t>
            </a:r>
            <a:r>
              <a:rPr lang="en-US" dirty="0"/>
              <a:t> </a:t>
            </a:r>
            <a:r>
              <a:rPr lang="en-US" dirty="0" err="1"/>
              <a:t>oppilaista</a:t>
            </a:r>
            <a:r>
              <a:rPr lang="en-US" dirty="0"/>
              <a:t>, </a:t>
            </a:r>
            <a:r>
              <a:rPr lang="en-US" dirty="0" err="1"/>
              <a:t>koska</a:t>
            </a:r>
            <a:r>
              <a:rPr lang="en-US" dirty="0"/>
              <a:t> </a:t>
            </a:r>
            <a:r>
              <a:rPr lang="en-US" dirty="0" err="1"/>
              <a:t>kirjain-äännevastaavuus</a:t>
            </a:r>
            <a:r>
              <a:rPr lang="en-US" dirty="0"/>
              <a:t> on </a:t>
            </a:r>
            <a:r>
              <a:rPr lang="en-US" dirty="0" err="1"/>
              <a:t>Suomessa</a:t>
            </a:r>
            <a:r>
              <a:rPr lang="en-US" dirty="0"/>
              <a:t> </a:t>
            </a:r>
            <a:r>
              <a:rPr lang="en-US" dirty="0" err="1"/>
              <a:t>melkein</a:t>
            </a:r>
            <a:r>
              <a:rPr lang="en-US" dirty="0"/>
              <a:t> </a:t>
            </a:r>
            <a:r>
              <a:rPr lang="en-US" dirty="0" err="1"/>
              <a:t>täydellinen</a:t>
            </a:r>
            <a:r>
              <a:rPr lang="en-US" dirty="0"/>
              <a:t>.</a:t>
            </a:r>
            <a:endParaRPr dirty="0"/>
          </a:p>
          <a:p>
            <a:pPr marL="228600" lvl="0" indent="-228600" algn="l" rtl="0">
              <a:spcBef>
                <a:spcPts val="360"/>
              </a:spcBef>
              <a:spcAft>
                <a:spcPts val="0"/>
              </a:spcAft>
              <a:buClr>
                <a:schemeClr val="dk1"/>
              </a:buClr>
              <a:buSzPts val="1200"/>
              <a:buFont typeface="Arial"/>
              <a:buAutoNum type="arabicPeriod"/>
            </a:pPr>
            <a:r>
              <a:rPr lang="en-US" dirty="0" err="1"/>
              <a:t>Nopea</a:t>
            </a:r>
            <a:r>
              <a:rPr lang="en-US" dirty="0"/>
              <a:t> </a:t>
            </a:r>
            <a:r>
              <a:rPr lang="en-US" dirty="0" err="1"/>
              <a:t>tarkoittaa</a:t>
            </a:r>
            <a:r>
              <a:rPr lang="en-US" dirty="0"/>
              <a:t> </a:t>
            </a:r>
            <a:r>
              <a:rPr lang="en-US" dirty="0" err="1"/>
              <a:t>eri</a:t>
            </a:r>
            <a:r>
              <a:rPr lang="en-US" dirty="0"/>
              <a:t> </a:t>
            </a:r>
            <a:r>
              <a:rPr lang="en-US" dirty="0" err="1"/>
              <a:t>tilanteissa</a:t>
            </a:r>
            <a:r>
              <a:rPr lang="en-US" dirty="0"/>
              <a:t> </a:t>
            </a:r>
            <a:r>
              <a:rPr lang="en-US" dirty="0" err="1"/>
              <a:t>erilaista</a:t>
            </a:r>
            <a:r>
              <a:rPr lang="en-US" dirty="0"/>
              <a:t> </a:t>
            </a:r>
            <a:r>
              <a:rPr lang="en-US" dirty="0" err="1"/>
              <a:t>nopeutta</a:t>
            </a:r>
            <a:r>
              <a:rPr lang="en-US" dirty="0"/>
              <a:t>. </a:t>
            </a:r>
            <a:r>
              <a:rPr lang="en-US" dirty="0" err="1"/>
              <a:t>Sitä</a:t>
            </a:r>
            <a:r>
              <a:rPr lang="en-US" dirty="0"/>
              <a:t>, </a:t>
            </a:r>
            <a:r>
              <a:rPr lang="en-US" dirty="0" err="1"/>
              <a:t>onko</a:t>
            </a:r>
            <a:r>
              <a:rPr lang="en-US" dirty="0"/>
              <a:t> </a:t>
            </a:r>
            <a:r>
              <a:rPr lang="en-US" dirty="0" err="1"/>
              <a:t>lukeminen</a:t>
            </a:r>
            <a:r>
              <a:rPr lang="en-US" dirty="0"/>
              <a:t> </a:t>
            </a:r>
            <a:r>
              <a:rPr lang="en-US" dirty="0" err="1"/>
              <a:t>hidasta</a:t>
            </a:r>
            <a:r>
              <a:rPr lang="en-US" dirty="0"/>
              <a:t>, </a:t>
            </a:r>
            <a:r>
              <a:rPr lang="en-US" dirty="0" err="1"/>
              <a:t>ei</a:t>
            </a:r>
            <a:r>
              <a:rPr lang="en-US" dirty="0"/>
              <a:t> </a:t>
            </a:r>
            <a:r>
              <a:rPr lang="en-US" dirty="0" err="1"/>
              <a:t>välttämättä</a:t>
            </a:r>
            <a:r>
              <a:rPr lang="en-US" dirty="0"/>
              <a:t> </a:t>
            </a:r>
            <a:r>
              <a:rPr lang="en-US" dirty="0" err="1"/>
              <a:t>kuule</a:t>
            </a:r>
            <a:r>
              <a:rPr lang="en-US" dirty="0"/>
              <a:t> </a:t>
            </a:r>
            <a:r>
              <a:rPr lang="en-US" dirty="0" err="1"/>
              <a:t>paljaalla</a:t>
            </a:r>
            <a:r>
              <a:rPr lang="en-US" dirty="0"/>
              <a:t> </a:t>
            </a:r>
            <a:r>
              <a:rPr lang="en-US" dirty="0" err="1"/>
              <a:t>korvalla</a:t>
            </a:r>
            <a:r>
              <a:rPr lang="en-US" dirty="0"/>
              <a:t>. </a:t>
            </a:r>
            <a:r>
              <a:rPr lang="en-US" dirty="0" err="1"/>
              <a:t>Lukemisen</a:t>
            </a:r>
            <a:r>
              <a:rPr lang="en-US" dirty="0"/>
              <a:t> </a:t>
            </a:r>
            <a:r>
              <a:rPr lang="en-US" dirty="0" err="1"/>
              <a:t>sujuvuuteen</a:t>
            </a:r>
            <a:r>
              <a:rPr lang="en-US" dirty="0"/>
              <a:t> on </a:t>
            </a:r>
            <a:r>
              <a:rPr lang="en-US" dirty="0" err="1"/>
              <a:t>olemassa</a:t>
            </a:r>
            <a:r>
              <a:rPr lang="en-US" dirty="0"/>
              <a:t> </a:t>
            </a:r>
            <a:r>
              <a:rPr lang="en-US" dirty="0" err="1"/>
              <a:t>kouluilla</a:t>
            </a:r>
            <a:r>
              <a:rPr lang="en-US" dirty="0"/>
              <a:t> </a:t>
            </a:r>
            <a:r>
              <a:rPr lang="en-US" dirty="0" err="1"/>
              <a:t>arviointimenetelmiä</a:t>
            </a:r>
            <a:r>
              <a:rPr lang="en-US" dirty="0"/>
              <a:t>, </a:t>
            </a:r>
            <a:r>
              <a:rPr lang="en-US" dirty="0" err="1"/>
              <a:t>joilla</a:t>
            </a:r>
            <a:r>
              <a:rPr lang="en-US" dirty="0"/>
              <a:t> </a:t>
            </a:r>
            <a:r>
              <a:rPr lang="en-US" dirty="0" err="1"/>
              <a:t>saadaan</a:t>
            </a:r>
            <a:r>
              <a:rPr lang="en-US" dirty="0"/>
              <a:t> </a:t>
            </a:r>
            <a:r>
              <a:rPr lang="en-US" dirty="0" err="1"/>
              <a:t>kiinni</a:t>
            </a:r>
            <a:r>
              <a:rPr lang="en-US" dirty="0"/>
              <a:t> ne </a:t>
            </a:r>
            <a:r>
              <a:rPr lang="en-US" dirty="0" err="1"/>
              <a:t>oppilaat</a:t>
            </a:r>
            <a:r>
              <a:rPr lang="en-US" dirty="0"/>
              <a:t>, </a:t>
            </a:r>
            <a:r>
              <a:rPr lang="en-US" dirty="0" err="1"/>
              <a:t>jotka</a:t>
            </a:r>
            <a:r>
              <a:rPr lang="en-US" dirty="0"/>
              <a:t> </a:t>
            </a:r>
            <a:r>
              <a:rPr lang="en-US" dirty="0" err="1"/>
              <a:t>lukevat</a:t>
            </a:r>
            <a:r>
              <a:rPr lang="en-US" dirty="0"/>
              <a:t> </a:t>
            </a:r>
            <a:r>
              <a:rPr lang="en-US" dirty="0" err="1"/>
              <a:t>hitaammin</a:t>
            </a:r>
            <a:r>
              <a:rPr lang="en-US" dirty="0"/>
              <a:t> </a:t>
            </a:r>
            <a:r>
              <a:rPr lang="en-US" dirty="0" err="1"/>
              <a:t>kuin</a:t>
            </a:r>
            <a:r>
              <a:rPr lang="en-US" dirty="0"/>
              <a:t> </a:t>
            </a:r>
            <a:r>
              <a:rPr lang="en-US" dirty="0" err="1"/>
              <a:t>keskiverto-oppilaat</a:t>
            </a:r>
            <a:r>
              <a:rPr lang="en-US" dirty="0"/>
              <a:t>. On </a:t>
            </a:r>
            <a:r>
              <a:rPr lang="en-US" dirty="0" err="1"/>
              <a:t>tärkeä</a:t>
            </a:r>
            <a:r>
              <a:rPr lang="en-US" dirty="0"/>
              <a:t> </a:t>
            </a:r>
            <a:r>
              <a:rPr lang="en-US" dirty="0" err="1"/>
              <a:t>löytää</a:t>
            </a:r>
            <a:r>
              <a:rPr lang="en-US" dirty="0"/>
              <a:t> ne </a:t>
            </a:r>
            <a:r>
              <a:rPr lang="en-US" dirty="0" err="1"/>
              <a:t>oppilaat</a:t>
            </a:r>
            <a:r>
              <a:rPr lang="en-US" dirty="0"/>
              <a:t>, </a:t>
            </a:r>
            <a:r>
              <a:rPr lang="en-US" dirty="0" err="1"/>
              <a:t>jotka</a:t>
            </a:r>
            <a:r>
              <a:rPr lang="en-US" dirty="0"/>
              <a:t> </a:t>
            </a:r>
            <a:r>
              <a:rPr lang="en-US" dirty="0" err="1"/>
              <a:t>lukevat</a:t>
            </a:r>
            <a:r>
              <a:rPr lang="en-US" dirty="0"/>
              <a:t> </a:t>
            </a:r>
            <a:r>
              <a:rPr lang="en-US" dirty="0" err="1"/>
              <a:t>hitaasti</a:t>
            </a:r>
            <a:r>
              <a:rPr lang="en-US" dirty="0"/>
              <a:t>, </a:t>
            </a:r>
            <a:r>
              <a:rPr lang="en-US" dirty="0" err="1"/>
              <a:t>jotta</a:t>
            </a:r>
            <a:r>
              <a:rPr lang="en-US" dirty="0"/>
              <a:t> </a:t>
            </a:r>
            <a:r>
              <a:rPr lang="en-US" dirty="0" err="1"/>
              <a:t>heitä</a:t>
            </a:r>
            <a:r>
              <a:rPr lang="en-US" dirty="0"/>
              <a:t> </a:t>
            </a:r>
            <a:r>
              <a:rPr lang="en-US" dirty="0" err="1"/>
              <a:t>voidaan</a:t>
            </a:r>
            <a:r>
              <a:rPr lang="en-US" dirty="0"/>
              <a:t> </a:t>
            </a:r>
            <a:r>
              <a:rPr lang="en-US" dirty="0" err="1"/>
              <a:t>auttaa</a:t>
            </a:r>
            <a:r>
              <a:rPr lang="en-US" dirty="0"/>
              <a:t> ja </a:t>
            </a:r>
            <a:r>
              <a:rPr lang="en-US" dirty="0" err="1"/>
              <a:t>koulunkäynti</a:t>
            </a:r>
            <a:r>
              <a:rPr lang="en-US" dirty="0"/>
              <a:t> </a:t>
            </a:r>
            <a:r>
              <a:rPr lang="en-US" dirty="0" err="1"/>
              <a:t>olisi</a:t>
            </a:r>
            <a:r>
              <a:rPr lang="en-US" dirty="0"/>
              <a:t> </a:t>
            </a:r>
            <a:r>
              <a:rPr lang="en-US" dirty="0" err="1"/>
              <a:t>sujuvaa</a:t>
            </a:r>
            <a:r>
              <a:rPr lang="en-US" dirty="0"/>
              <a:t>.</a:t>
            </a:r>
            <a:endParaRPr dirty="0"/>
          </a:p>
          <a:p>
            <a:pPr marL="228600" lvl="0" indent="-228600" algn="l" rtl="0">
              <a:spcBef>
                <a:spcPts val="360"/>
              </a:spcBef>
              <a:spcAft>
                <a:spcPts val="0"/>
              </a:spcAft>
              <a:buClr>
                <a:schemeClr val="dk1"/>
              </a:buClr>
              <a:buSzPts val="1200"/>
              <a:buFont typeface="Arial"/>
              <a:buAutoNum type="arabicPeriod"/>
            </a:pPr>
            <a:r>
              <a:rPr lang="en-US" dirty="0" err="1"/>
              <a:t>Ilmeikkyys</a:t>
            </a:r>
            <a:r>
              <a:rPr lang="en-US" dirty="0"/>
              <a:t> </a:t>
            </a:r>
            <a:r>
              <a:rPr lang="en-US" dirty="0" err="1"/>
              <a:t>tarkoittaa</a:t>
            </a:r>
            <a:r>
              <a:rPr lang="en-US" dirty="0"/>
              <a:t> </a:t>
            </a:r>
            <a:r>
              <a:rPr lang="en-US" dirty="0" err="1"/>
              <a:t>esimerkiksi</a:t>
            </a:r>
            <a:r>
              <a:rPr lang="en-US" dirty="0"/>
              <a:t> </a:t>
            </a:r>
            <a:r>
              <a:rPr lang="en-US" dirty="0" err="1"/>
              <a:t>sitä</a:t>
            </a:r>
            <a:r>
              <a:rPr lang="en-US" dirty="0"/>
              <a:t>, </a:t>
            </a:r>
            <a:r>
              <a:rPr lang="en-US" dirty="0" err="1"/>
              <a:t>että</a:t>
            </a:r>
            <a:r>
              <a:rPr lang="en-US" dirty="0"/>
              <a:t> </a:t>
            </a:r>
            <a:r>
              <a:rPr lang="en-US" dirty="0" err="1"/>
              <a:t>pitää</a:t>
            </a:r>
            <a:r>
              <a:rPr lang="en-US" dirty="0"/>
              <a:t> tauon </a:t>
            </a:r>
            <a:r>
              <a:rPr lang="en-US" dirty="0" err="1"/>
              <a:t>pisteen</a:t>
            </a:r>
            <a:r>
              <a:rPr lang="en-US" dirty="0"/>
              <a:t> </a:t>
            </a:r>
            <a:r>
              <a:rPr lang="en-US" dirty="0" err="1"/>
              <a:t>kohdalla</a:t>
            </a:r>
            <a:r>
              <a:rPr lang="en-US" dirty="0"/>
              <a:t>, </a:t>
            </a:r>
            <a:r>
              <a:rPr lang="en-US" dirty="0" err="1"/>
              <a:t>hengähtää</a:t>
            </a:r>
            <a:r>
              <a:rPr lang="en-US" dirty="0"/>
              <a:t> </a:t>
            </a:r>
            <a:r>
              <a:rPr lang="en-US" dirty="0" err="1"/>
              <a:t>pilkun</a:t>
            </a:r>
            <a:r>
              <a:rPr lang="en-US" dirty="0"/>
              <a:t> </a:t>
            </a:r>
            <a:r>
              <a:rPr lang="en-US" dirty="0" err="1"/>
              <a:t>kohdalla</a:t>
            </a:r>
            <a:r>
              <a:rPr lang="en-US" dirty="0"/>
              <a:t> ja </a:t>
            </a:r>
            <a:r>
              <a:rPr lang="en-US" dirty="0" err="1"/>
              <a:t>huudahtaa</a:t>
            </a:r>
            <a:r>
              <a:rPr lang="en-US" dirty="0"/>
              <a:t>, </a:t>
            </a:r>
            <a:r>
              <a:rPr lang="en-US" dirty="0" err="1"/>
              <a:t>kun</a:t>
            </a:r>
            <a:r>
              <a:rPr lang="en-US" dirty="0"/>
              <a:t> </a:t>
            </a:r>
            <a:r>
              <a:rPr lang="en-US" dirty="0" err="1"/>
              <a:t>lauseen</a:t>
            </a:r>
            <a:r>
              <a:rPr lang="en-US" dirty="0"/>
              <a:t> </a:t>
            </a:r>
            <a:r>
              <a:rPr lang="en-US" dirty="0" err="1"/>
              <a:t>lopussa</a:t>
            </a:r>
            <a:r>
              <a:rPr lang="en-US" dirty="0"/>
              <a:t> on </a:t>
            </a:r>
            <a:r>
              <a:rPr lang="en-US" dirty="0" err="1"/>
              <a:t>huutomerkki</a:t>
            </a:r>
            <a:r>
              <a:rPr lang="en-US" dirty="0"/>
              <a:t>. </a:t>
            </a:r>
            <a:r>
              <a:rPr lang="en-US" dirty="0" err="1"/>
              <a:t>Hitaat</a:t>
            </a:r>
            <a:r>
              <a:rPr lang="en-US" dirty="0"/>
              <a:t> </a:t>
            </a:r>
            <a:r>
              <a:rPr lang="en-US" dirty="0" err="1"/>
              <a:t>lukijat</a:t>
            </a:r>
            <a:r>
              <a:rPr lang="en-US" dirty="0"/>
              <a:t> </a:t>
            </a:r>
            <a:r>
              <a:rPr lang="en-US" dirty="0" err="1"/>
              <a:t>eivät</a:t>
            </a:r>
            <a:r>
              <a:rPr lang="en-US" dirty="0"/>
              <a:t> </a:t>
            </a:r>
            <a:r>
              <a:rPr lang="en-US" dirty="0" err="1"/>
              <a:t>aina</a:t>
            </a:r>
            <a:r>
              <a:rPr lang="en-US" dirty="0"/>
              <a:t> </a:t>
            </a:r>
            <a:r>
              <a:rPr lang="en-US" dirty="0" err="1"/>
              <a:t>pysty</a:t>
            </a:r>
            <a:r>
              <a:rPr lang="en-US" dirty="0"/>
              <a:t> </a:t>
            </a:r>
            <a:r>
              <a:rPr lang="en-US" dirty="0" err="1"/>
              <a:t>ilmeikkyyteen</a:t>
            </a:r>
            <a:r>
              <a:rPr lang="en-US" dirty="0"/>
              <a:t>, </a:t>
            </a:r>
            <a:r>
              <a:rPr lang="en-US" dirty="0" err="1"/>
              <a:t>koska</a:t>
            </a:r>
            <a:r>
              <a:rPr lang="en-US" dirty="0"/>
              <a:t> </a:t>
            </a:r>
            <a:r>
              <a:rPr lang="en-US" dirty="0" err="1"/>
              <a:t>energia</a:t>
            </a:r>
            <a:r>
              <a:rPr lang="en-US" dirty="0"/>
              <a:t> </a:t>
            </a:r>
            <a:r>
              <a:rPr lang="en-US" dirty="0" err="1"/>
              <a:t>kuluu</a:t>
            </a:r>
            <a:r>
              <a:rPr lang="en-US" dirty="0"/>
              <a:t> </a:t>
            </a:r>
            <a:r>
              <a:rPr lang="en-US" dirty="0" err="1"/>
              <a:t>tekstistä</a:t>
            </a:r>
            <a:r>
              <a:rPr lang="en-US" dirty="0"/>
              <a:t> </a:t>
            </a:r>
            <a:r>
              <a:rPr lang="en-US" dirty="0" err="1"/>
              <a:t>selvän</a:t>
            </a:r>
            <a:r>
              <a:rPr lang="en-US" dirty="0"/>
              <a:t> </a:t>
            </a:r>
            <a:r>
              <a:rPr lang="en-US" dirty="0" err="1"/>
              <a:t>saamiseen</a:t>
            </a:r>
            <a:r>
              <a:rPr lang="en-US" dirty="0"/>
              <a:t>. </a:t>
            </a:r>
            <a:r>
              <a:rPr lang="en-US" dirty="0" err="1"/>
              <a:t>Tässä</a:t>
            </a:r>
            <a:r>
              <a:rPr lang="en-US" dirty="0"/>
              <a:t> </a:t>
            </a:r>
            <a:r>
              <a:rPr lang="en-US" dirty="0" err="1"/>
              <a:t>Lukumummit</a:t>
            </a:r>
            <a:r>
              <a:rPr lang="en-US" dirty="0"/>
              <a:t> ja –</a:t>
            </a:r>
            <a:r>
              <a:rPr lang="en-US" dirty="0" err="1"/>
              <a:t>vaarit</a:t>
            </a:r>
            <a:r>
              <a:rPr lang="en-US" dirty="0"/>
              <a:t> </a:t>
            </a:r>
            <a:r>
              <a:rPr lang="en-US" dirty="0" err="1"/>
              <a:t>voivat</a:t>
            </a:r>
            <a:r>
              <a:rPr lang="en-US" dirty="0"/>
              <a:t> </a:t>
            </a:r>
            <a:r>
              <a:rPr lang="en-US" dirty="0" err="1"/>
              <a:t>auttaa</a:t>
            </a:r>
            <a:r>
              <a:rPr lang="en-US" dirty="0"/>
              <a:t> </a:t>
            </a:r>
            <a:r>
              <a:rPr lang="en-US" dirty="0" err="1"/>
              <a:t>lasta</a:t>
            </a:r>
            <a:r>
              <a:rPr lang="en-US" dirty="0"/>
              <a:t> </a:t>
            </a:r>
            <a:r>
              <a:rPr lang="en-US" dirty="0" err="1"/>
              <a:t>antamalla</a:t>
            </a:r>
            <a:r>
              <a:rPr lang="en-US" dirty="0"/>
              <a:t> </a:t>
            </a:r>
            <a:r>
              <a:rPr lang="en-US" dirty="0" err="1"/>
              <a:t>mallin</a:t>
            </a:r>
            <a:r>
              <a:rPr lang="en-US" dirty="0"/>
              <a:t> </a:t>
            </a:r>
            <a:r>
              <a:rPr lang="en-US" dirty="0" err="1"/>
              <a:t>ilmeikkäästä</a:t>
            </a:r>
            <a:r>
              <a:rPr lang="en-US" dirty="0"/>
              <a:t> </a:t>
            </a:r>
            <a:r>
              <a:rPr lang="en-US" dirty="0" err="1"/>
              <a:t>lukemisesta</a:t>
            </a:r>
            <a:r>
              <a:rPr lang="en-US" dirty="0"/>
              <a:t>. </a:t>
            </a:r>
            <a:r>
              <a:rPr lang="en-US" dirty="0" err="1"/>
              <a:t>Lukemisesta</a:t>
            </a:r>
            <a:r>
              <a:rPr lang="en-US" dirty="0"/>
              <a:t> </a:t>
            </a:r>
            <a:r>
              <a:rPr lang="en-US" dirty="0" err="1"/>
              <a:t>tulee</a:t>
            </a:r>
            <a:r>
              <a:rPr lang="en-US" dirty="0"/>
              <a:t> </a:t>
            </a:r>
            <a:r>
              <a:rPr lang="en-US" dirty="0" err="1"/>
              <a:t>silloin</a:t>
            </a:r>
            <a:r>
              <a:rPr lang="en-US" dirty="0"/>
              <a:t> </a:t>
            </a:r>
            <a:r>
              <a:rPr lang="en-US" dirty="0" err="1"/>
              <a:t>myös</a:t>
            </a:r>
            <a:r>
              <a:rPr lang="en-US" dirty="0"/>
              <a:t> </a:t>
            </a:r>
            <a:r>
              <a:rPr lang="en-US" dirty="0" err="1"/>
              <a:t>hauskaa</a:t>
            </a:r>
            <a:r>
              <a:rPr lang="en-US" dirty="0"/>
              <a:t>, </a:t>
            </a:r>
            <a:r>
              <a:rPr lang="en-US" dirty="0" err="1"/>
              <a:t>kun</a:t>
            </a:r>
            <a:r>
              <a:rPr lang="en-US" dirty="0"/>
              <a:t> </a:t>
            </a:r>
            <a:r>
              <a:rPr lang="en-US" dirty="0" err="1"/>
              <a:t>tekstiin</a:t>
            </a:r>
            <a:r>
              <a:rPr lang="en-US" dirty="0"/>
              <a:t> </a:t>
            </a:r>
            <a:r>
              <a:rPr lang="en-US" dirty="0" err="1"/>
              <a:t>tulee</a:t>
            </a:r>
            <a:r>
              <a:rPr lang="en-US" dirty="0"/>
              <a:t> </a:t>
            </a:r>
            <a:r>
              <a:rPr lang="en-US" dirty="0" err="1"/>
              <a:t>vivahteita</a:t>
            </a:r>
            <a:r>
              <a:rPr lang="en-US" dirty="0"/>
              <a:t>.</a:t>
            </a:r>
            <a:endParaRPr dirty="0"/>
          </a:p>
          <a:p>
            <a:pPr marL="228600" lvl="0" indent="-228600" algn="l" rtl="0">
              <a:spcBef>
                <a:spcPts val="360"/>
              </a:spcBef>
              <a:spcAft>
                <a:spcPts val="0"/>
              </a:spcAft>
              <a:buClr>
                <a:schemeClr val="dk1"/>
              </a:buClr>
              <a:buSzPts val="1200"/>
              <a:buFont typeface="Arial"/>
              <a:buAutoNum type="arabicPeriod"/>
            </a:pPr>
            <a:r>
              <a:rPr lang="en-US" dirty="0" err="1"/>
              <a:t>Hidas</a:t>
            </a:r>
            <a:r>
              <a:rPr lang="en-US" dirty="0"/>
              <a:t> ja </a:t>
            </a:r>
            <a:r>
              <a:rPr lang="en-US" dirty="0" err="1"/>
              <a:t>mahdollisesti</a:t>
            </a:r>
            <a:r>
              <a:rPr lang="en-US" dirty="0"/>
              <a:t> </a:t>
            </a:r>
            <a:r>
              <a:rPr lang="en-US" dirty="0" err="1"/>
              <a:t>epätarkka</a:t>
            </a:r>
            <a:r>
              <a:rPr lang="en-US" dirty="0"/>
              <a:t> </a:t>
            </a:r>
            <a:r>
              <a:rPr lang="en-US" dirty="0" err="1"/>
              <a:t>lukeminen</a:t>
            </a:r>
            <a:r>
              <a:rPr lang="en-US" dirty="0"/>
              <a:t> </a:t>
            </a:r>
            <a:r>
              <a:rPr lang="en-US" dirty="0" err="1"/>
              <a:t>vaikeuttaa</a:t>
            </a:r>
            <a:r>
              <a:rPr lang="en-US" dirty="0"/>
              <a:t> </a:t>
            </a:r>
            <a:r>
              <a:rPr lang="en-US" dirty="0" err="1"/>
              <a:t>tekstistä</a:t>
            </a:r>
            <a:r>
              <a:rPr lang="en-US" dirty="0"/>
              <a:t> </a:t>
            </a:r>
            <a:r>
              <a:rPr lang="en-US" dirty="0" err="1"/>
              <a:t>selvän</a:t>
            </a:r>
            <a:r>
              <a:rPr lang="en-US" dirty="0"/>
              <a:t> </a:t>
            </a:r>
            <a:r>
              <a:rPr lang="en-US" dirty="0" err="1"/>
              <a:t>saamista</a:t>
            </a:r>
            <a:r>
              <a:rPr lang="en-US" dirty="0"/>
              <a:t>. </a:t>
            </a:r>
            <a:r>
              <a:rPr lang="en-US" dirty="0" err="1"/>
              <a:t>Erittäin</a:t>
            </a:r>
            <a:r>
              <a:rPr lang="en-US" dirty="0"/>
              <a:t> </a:t>
            </a:r>
            <a:r>
              <a:rPr lang="en-US" dirty="0" err="1"/>
              <a:t>hidas</a:t>
            </a:r>
            <a:r>
              <a:rPr lang="en-US" dirty="0"/>
              <a:t> </a:t>
            </a:r>
            <a:r>
              <a:rPr lang="en-US" dirty="0" err="1"/>
              <a:t>lukija</a:t>
            </a:r>
            <a:r>
              <a:rPr lang="en-US" dirty="0"/>
              <a:t> </a:t>
            </a:r>
            <a:r>
              <a:rPr lang="en-US" dirty="0" err="1"/>
              <a:t>ehtii</a:t>
            </a:r>
            <a:r>
              <a:rPr lang="en-US" dirty="0"/>
              <a:t> jo </a:t>
            </a:r>
            <a:r>
              <a:rPr lang="en-US" dirty="0" err="1"/>
              <a:t>unohtaa</a:t>
            </a:r>
            <a:r>
              <a:rPr lang="en-US" dirty="0"/>
              <a:t> </a:t>
            </a:r>
            <a:r>
              <a:rPr lang="en-US" dirty="0" err="1"/>
              <a:t>lauseen</a:t>
            </a:r>
            <a:r>
              <a:rPr lang="en-US" dirty="0"/>
              <a:t> </a:t>
            </a:r>
            <a:r>
              <a:rPr lang="en-US" dirty="0" err="1"/>
              <a:t>alun</a:t>
            </a:r>
            <a:r>
              <a:rPr lang="en-US" dirty="0"/>
              <a:t>, </a:t>
            </a:r>
            <a:r>
              <a:rPr lang="en-US" dirty="0" err="1"/>
              <a:t>kun</a:t>
            </a:r>
            <a:r>
              <a:rPr lang="en-US" dirty="0"/>
              <a:t> </a:t>
            </a:r>
            <a:r>
              <a:rPr lang="en-US" dirty="0" err="1"/>
              <a:t>pääsee</a:t>
            </a:r>
            <a:r>
              <a:rPr lang="en-US" dirty="0"/>
              <a:t> </a:t>
            </a:r>
            <a:r>
              <a:rPr lang="en-US" dirty="0" err="1"/>
              <a:t>loppuun</a:t>
            </a:r>
            <a:r>
              <a:rPr lang="en-US" dirty="0"/>
              <a:t>. </a:t>
            </a:r>
            <a:r>
              <a:rPr lang="en-US" dirty="0" err="1"/>
              <a:t>Luetun</a:t>
            </a:r>
            <a:r>
              <a:rPr lang="en-US" dirty="0"/>
              <a:t> </a:t>
            </a:r>
            <a:r>
              <a:rPr lang="en-US" dirty="0" err="1"/>
              <a:t>ymmärtämisestä</a:t>
            </a:r>
            <a:r>
              <a:rPr lang="en-US" dirty="0"/>
              <a:t> </a:t>
            </a:r>
            <a:r>
              <a:rPr lang="en-US" dirty="0" err="1"/>
              <a:t>tulee</a:t>
            </a:r>
            <a:r>
              <a:rPr lang="en-US" dirty="0"/>
              <a:t> </a:t>
            </a:r>
            <a:r>
              <a:rPr lang="en-US" dirty="0" err="1"/>
              <a:t>tällöin</a:t>
            </a:r>
            <a:r>
              <a:rPr lang="en-US" dirty="0"/>
              <a:t> </a:t>
            </a:r>
            <a:r>
              <a:rPr lang="en-US" dirty="0" err="1"/>
              <a:t>hankalaa</a:t>
            </a:r>
            <a:r>
              <a:rPr lang="en-US" dirty="0"/>
              <a:t> </a:t>
            </a:r>
            <a:r>
              <a:rPr lang="en-US" dirty="0" err="1"/>
              <a:t>eikä</a:t>
            </a:r>
            <a:r>
              <a:rPr lang="en-US" dirty="0"/>
              <a:t> </a:t>
            </a:r>
            <a:r>
              <a:rPr lang="en-US" dirty="0" err="1"/>
              <a:t>lukemisesta</a:t>
            </a:r>
            <a:r>
              <a:rPr lang="en-US" dirty="0"/>
              <a:t> </a:t>
            </a:r>
            <a:r>
              <a:rPr lang="en-US" dirty="0" err="1"/>
              <a:t>saa</a:t>
            </a:r>
            <a:r>
              <a:rPr lang="en-US" dirty="0"/>
              <a:t> </a:t>
            </a:r>
            <a:r>
              <a:rPr lang="en-US" dirty="0" err="1"/>
              <a:t>välttämättä</a:t>
            </a:r>
            <a:r>
              <a:rPr lang="en-US" dirty="0"/>
              <a:t> </a:t>
            </a:r>
            <a:r>
              <a:rPr lang="en-US" dirty="0" err="1"/>
              <a:t>nautintoa</a:t>
            </a:r>
            <a:r>
              <a:rPr lang="en-US" dirty="0"/>
              <a:t>.</a:t>
            </a:r>
            <a:endParaRPr dirty="0"/>
          </a:p>
        </p:txBody>
      </p:sp>
      <p:sp>
        <p:nvSpPr>
          <p:cNvPr id="156" name="Google Shape;156;p14: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5: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3" name="Google Shape;163;p15: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Arial"/>
              <a:buAutoNum type="arabicPeriod"/>
            </a:pPr>
            <a:r>
              <a:rPr lang="en-US" dirty="0" err="1"/>
              <a:t>Arvaileva</a:t>
            </a:r>
            <a:r>
              <a:rPr lang="en-US" dirty="0"/>
              <a:t> </a:t>
            </a:r>
            <a:r>
              <a:rPr lang="en-US" dirty="0" err="1"/>
              <a:t>tyyli</a:t>
            </a:r>
            <a:r>
              <a:rPr lang="en-US" dirty="0"/>
              <a:t> on </a:t>
            </a:r>
            <a:r>
              <a:rPr lang="en-US" dirty="0" err="1"/>
              <a:t>hitailla</a:t>
            </a:r>
            <a:r>
              <a:rPr lang="en-US" dirty="0"/>
              <a:t> </a:t>
            </a:r>
            <a:r>
              <a:rPr lang="en-US" dirty="0" err="1"/>
              <a:t>lukijoilla</a:t>
            </a:r>
            <a:r>
              <a:rPr lang="en-US" dirty="0"/>
              <a:t> </a:t>
            </a:r>
            <a:r>
              <a:rPr lang="en-US" dirty="0" err="1"/>
              <a:t>aika</a:t>
            </a:r>
            <a:r>
              <a:rPr lang="en-US" dirty="0"/>
              <a:t> </a:t>
            </a:r>
            <a:r>
              <a:rPr lang="en-US" dirty="0" err="1"/>
              <a:t>yleinen</a:t>
            </a:r>
            <a:r>
              <a:rPr lang="en-US" dirty="0"/>
              <a:t>: </a:t>
            </a:r>
            <a:r>
              <a:rPr lang="en-US" dirty="0" err="1"/>
              <a:t>kun</a:t>
            </a:r>
            <a:r>
              <a:rPr lang="en-US" dirty="0"/>
              <a:t> </a:t>
            </a:r>
            <a:r>
              <a:rPr lang="en-US" dirty="0" err="1"/>
              <a:t>oppilas</a:t>
            </a:r>
            <a:r>
              <a:rPr lang="en-US" dirty="0"/>
              <a:t> </a:t>
            </a:r>
            <a:r>
              <a:rPr lang="en-US" dirty="0" err="1"/>
              <a:t>ei</a:t>
            </a:r>
            <a:r>
              <a:rPr lang="en-US" dirty="0"/>
              <a:t> </a:t>
            </a:r>
            <a:r>
              <a:rPr lang="en-US" dirty="0" err="1"/>
              <a:t>jaksaisi</a:t>
            </a:r>
            <a:r>
              <a:rPr lang="en-US" dirty="0"/>
              <a:t> </a:t>
            </a:r>
            <a:r>
              <a:rPr lang="en-US" dirty="0" err="1"/>
              <a:t>lukea</a:t>
            </a:r>
            <a:r>
              <a:rPr lang="en-US" dirty="0"/>
              <a:t> </a:t>
            </a:r>
            <a:r>
              <a:rPr lang="en-US" dirty="0" err="1"/>
              <a:t>lausetta</a:t>
            </a:r>
            <a:r>
              <a:rPr lang="en-US" dirty="0"/>
              <a:t> </a:t>
            </a:r>
            <a:r>
              <a:rPr lang="en-US" dirty="0" err="1"/>
              <a:t>loppuun</a:t>
            </a:r>
            <a:r>
              <a:rPr lang="en-US" dirty="0"/>
              <a:t>, </a:t>
            </a:r>
            <a:r>
              <a:rPr lang="en-US" dirty="0" err="1"/>
              <a:t>hän</a:t>
            </a:r>
            <a:r>
              <a:rPr lang="en-US" dirty="0"/>
              <a:t> </a:t>
            </a:r>
            <a:r>
              <a:rPr lang="en-US" dirty="0" err="1"/>
              <a:t>arvaa</a:t>
            </a:r>
            <a:r>
              <a:rPr lang="en-US" dirty="0"/>
              <a:t> </a:t>
            </a:r>
            <a:r>
              <a:rPr lang="en-US" dirty="0" err="1"/>
              <a:t>sanan</a:t>
            </a:r>
            <a:r>
              <a:rPr lang="en-US" dirty="0"/>
              <a:t> tai </a:t>
            </a:r>
            <a:r>
              <a:rPr lang="en-US" dirty="0" err="1"/>
              <a:t>lauseen</a:t>
            </a:r>
            <a:r>
              <a:rPr lang="en-US" dirty="0"/>
              <a:t> </a:t>
            </a:r>
            <a:r>
              <a:rPr lang="en-US" dirty="0" err="1"/>
              <a:t>lopun</a:t>
            </a:r>
            <a:r>
              <a:rPr lang="en-US" dirty="0"/>
              <a:t>. </a:t>
            </a:r>
            <a:r>
              <a:rPr lang="en-US" dirty="0" err="1"/>
              <a:t>Joskus</a:t>
            </a:r>
            <a:r>
              <a:rPr lang="en-US" dirty="0"/>
              <a:t> </a:t>
            </a:r>
            <a:r>
              <a:rPr lang="en-US" dirty="0" err="1"/>
              <a:t>lopputulos</a:t>
            </a:r>
            <a:r>
              <a:rPr lang="en-US" dirty="0"/>
              <a:t> </a:t>
            </a:r>
            <a:r>
              <a:rPr lang="en-US" dirty="0" err="1"/>
              <a:t>vaikuttaa</a:t>
            </a:r>
            <a:r>
              <a:rPr lang="en-US" dirty="0"/>
              <a:t> </a:t>
            </a:r>
            <a:r>
              <a:rPr lang="en-US" dirty="0" err="1"/>
              <a:t>lauseen</a:t>
            </a:r>
            <a:r>
              <a:rPr lang="en-US" dirty="0"/>
              <a:t> </a:t>
            </a:r>
            <a:r>
              <a:rPr lang="en-US" dirty="0" err="1"/>
              <a:t>ymmärtämiseen</a:t>
            </a:r>
            <a:r>
              <a:rPr lang="en-US" dirty="0"/>
              <a:t>.</a:t>
            </a:r>
            <a:endParaRPr dirty="0"/>
          </a:p>
          <a:p>
            <a:pPr marL="228600" lvl="0" indent="-228600" algn="l" rtl="0">
              <a:spcBef>
                <a:spcPts val="360"/>
              </a:spcBef>
              <a:spcAft>
                <a:spcPts val="0"/>
              </a:spcAft>
              <a:buClr>
                <a:schemeClr val="dk1"/>
              </a:buClr>
              <a:buSzPts val="1200"/>
              <a:buFont typeface="Arial"/>
              <a:buAutoNum type="arabicPeriod"/>
            </a:pPr>
            <a:r>
              <a:rPr lang="en-US" dirty="0" err="1"/>
              <a:t>Hidas</a:t>
            </a:r>
            <a:r>
              <a:rPr lang="en-US" dirty="0"/>
              <a:t> </a:t>
            </a:r>
            <a:r>
              <a:rPr lang="en-US" dirty="0" err="1"/>
              <a:t>lukutaito</a:t>
            </a:r>
            <a:r>
              <a:rPr lang="en-US" dirty="0"/>
              <a:t> </a:t>
            </a:r>
            <a:r>
              <a:rPr lang="en-US" dirty="0" err="1"/>
              <a:t>voi</a:t>
            </a:r>
            <a:r>
              <a:rPr lang="en-US" dirty="0"/>
              <a:t> </a:t>
            </a:r>
            <a:r>
              <a:rPr lang="en-US" dirty="0" err="1"/>
              <a:t>vaikuttaa</a:t>
            </a:r>
            <a:r>
              <a:rPr lang="en-US" dirty="0"/>
              <a:t> </a:t>
            </a:r>
            <a:r>
              <a:rPr lang="en-US" dirty="0" err="1"/>
              <a:t>jopa</a:t>
            </a:r>
            <a:r>
              <a:rPr lang="en-US" dirty="0"/>
              <a:t> </a:t>
            </a:r>
            <a:r>
              <a:rPr lang="en-US" dirty="0" err="1"/>
              <a:t>syrjäytymiseen</a:t>
            </a:r>
            <a:r>
              <a:rPr lang="en-US" dirty="0"/>
              <a:t>: </a:t>
            </a:r>
            <a:r>
              <a:rPr lang="en-US" dirty="0" err="1"/>
              <a:t>toisen</a:t>
            </a:r>
            <a:r>
              <a:rPr lang="en-US" dirty="0"/>
              <a:t> </a:t>
            </a:r>
            <a:r>
              <a:rPr lang="en-US" dirty="0" err="1"/>
              <a:t>asteen</a:t>
            </a:r>
            <a:r>
              <a:rPr lang="en-US" dirty="0"/>
              <a:t> </a:t>
            </a:r>
            <a:r>
              <a:rPr lang="en-US" dirty="0" err="1"/>
              <a:t>opinnoissa</a:t>
            </a:r>
            <a:r>
              <a:rPr lang="en-US" dirty="0"/>
              <a:t> </a:t>
            </a:r>
            <a:r>
              <a:rPr lang="en-US" dirty="0" err="1"/>
              <a:t>vaaditaan</a:t>
            </a:r>
            <a:r>
              <a:rPr lang="en-US" dirty="0"/>
              <a:t> </a:t>
            </a:r>
            <a:r>
              <a:rPr lang="en-US" dirty="0" err="1"/>
              <a:t>hyvää</a:t>
            </a:r>
            <a:r>
              <a:rPr lang="en-US" dirty="0"/>
              <a:t> </a:t>
            </a:r>
            <a:r>
              <a:rPr lang="en-US" dirty="0" err="1"/>
              <a:t>lukutaitoa</a:t>
            </a:r>
            <a:r>
              <a:rPr lang="en-US" dirty="0"/>
              <a:t>. </a:t>
            </a:r>
            <a:r>
              <a:rPr lang="en-US" dirty="0" err="1"/>
              <a:t>Yläkoulussa</a:t>
            </a:r>
            <a:r>
              <a:rPr lang="en-US" dirty="0"/>
              <a:t> </a:t>
            </a:r>
            <a:r>
              <a:rPr lang="en-US" dirty="0" err="1"/>
              <a:t>ei</a:t>
            </a:r>
            <a:r>
              <a:rPr lang="en-US" dirty="0"/>
              <a:t> </a:t>
            </a:r>
            <a:r>
              <a:rPr lang="en-US" dirty="0" err="1"/>
              <a:t>välttämättä</a:t>
            </a:r>
            <a:r>
              <a:rPr lang="en-US" dirty="0"/>
              <a:t> </a:t>
            </a:r>
            <a:r>
              <a:rPr lang="en-US" dirty="0" err="1"/>
              <a:t>enää</a:t>
            </a:r>
            <a:r>
              <a:rPr lang="en-US" dirty="0"/>
              <a:t> </a:t>
            </a:r>
            <a:r>
              <a:rPr lang="en-US" dirty="0" err="1"/>
              <a:t>anneta</a:t>
            </a:r>
            <a:r>
              <a:rPr lang="en-US" dirty="0"/>
              <a:t> </a:t>
            </a:r>
            <a:r>
              <a:rPr lang="en-US" dirty="0" err="1"/>
              <a:t>tukea</a:t>
            </a:r>
            <a:r>
              <a:rPr lang="en-US" dirty="0"/>
              <a:t> </a:t>
            </a:r>
            <a:r>
              <a:rPr lang="en-US" dirty="0" err="1"/>
              <a:t>lukemissujuvuuden</a:t>
            </a:r>
            <a:r>
              <a:rPr lang="en-US" dirty="0"/>
              <a:t> </a:t>
            </a:r>
            <a:r>
              <a:rPr lang="en-US" dirty="0" err="1"/>
              <a:t>kehitykseen</a:t>
            </a:r>
            <a:r>
              <a:rPr lang="en-US" dirty="0"/>
              <a:t>, </a:t>
            </a:r>
            <a:r>
              <a:rPr lang="en-US" dirty="0" err="1"/>
              <a:t>joten</a:t>
            </a:r>
            <a:r>
              <a:rPr lang="en-US" dirty="0"/>
              <a:t> </a:t>
            </a:r>
            <a:r>
              <a:rPr lang="en-US" dirty="0" err="1"/>
              <a:t>työ</a:t>
            </a:r>
            <a:r>
              <a:rPr lang="en-US" dirty="0"/>
              <a:t> on </a:t>
            </a:r>
            <a:r>
              <a:rPr lang="en-US" dirty="0" err="1"/>
              <a:t>parasta</a:t>
            </a:r>
            <a:r>
              <a:rPr lang="en-US" dirty="0"/>
              <a:t> </a:t>
            </a:r>
            <a:r>
              <a:rPr lang="en-US" dirty="0" err="1"/>
              <a:t>tehdä</a:t>
            </a:r>
            <a:r>
              <a:rPr lang="en-US" dirty="0"/>
              <a:t> </a:t>
            </a:r>
            <a:r>
              <a:rPr lang="en-US" dirty="0" err="1"/>
              <a:t>alakoulun</a:t>
            </a:r>
            <a:r>
              <a:rPr lang="en-US" dirty="0"/>
              <a:t> </a:t>
            </a:r>
            <a:r>
              <a:rPr lang="en-US" dirty="0" err="1"/>
              <a:t>aikana</a:t>
            </a:r>
            <a:r>
              <a:rPr lang="en-US" dirty="0"/>
              <a:t>.</a:t>
            </a:r>
            <a:endParaRPr dirty="0"/>
          </a:p>
          <a:p>
            <a:pPr marL="0" lvl="0" indent="0" algn="l" rtl="0">
              <a:spcBef>
                <a:spcPts val="360"/>
              </a:spcBef>
              <a:spcAft>
                <a:spcPts val="0"/>
              </a:spcAft>
              <a:buNone/>
            </a:pPr>
            <a:endParaRPr dirty="0"/>
          </a:p>
        </p:txBody>
      </p:sp>
      <p:sp>
        <p:nvSpPr>
          <p:cNvPr id="164" name="Google Shape;164;p15: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6: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1" name="Google Shape;171;p16: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Arial"/>
              <a:buAutoNum type="arabicPeriod"/>
            </a:pPr>
            <a:r>
              <a:rPr lang="en-US" dirty="0" err="1"/>
              <a:t>Lukumummit</a:t>
            </a:r>
            <a:r>
              <a:rPr lang="en-US" dirty="0"/>
              <a:t> ja -</a:t>
            </a:r>
            <a:r>
              <a:rPr lang="en-US" dirty="0" err="1"/>
              <a:t>vaarit</a:t>
            </a:r>
            <a:r>
              <a:rPr lang="en-US" dirty="0"/>
              <a:t> </a:t>
            </a:r>
            <a:r>
              <a:rPr lang="en-US" dirty="0" err="1"/>
              <a:t>tarjoavat</a:t>
            </a:r>
            <a:r>
              <a:rPr lang="en-US" dirty="0"/>
              <a:t> </a:t>
            </a:r>
            <a:r>
              <a:rPr lang="en-US" dirty="0" err="1"/>
              <a:t>mahdollisuuden</a:t>
            </a:r>
            <a:r>
              <a:rPr lang="en-US" dirty="0"/>
              <a:t> </a:t>
            </a:r>
            <a:r>
              <a:rPr lang="en-US" dirty="0" err="1"/>
              <a:t>säännölliseen</a:t>
            </a:r>
            <a:r>
              <a:rPr lang="en-US" dirty="0"/>
              <a:t> </a:t>
            </a:r>
            <a:r>
              <a:rPr lang="en-US" dirty="0" err="1"/>
              <a:t>lukemiseen</a:t>
            </a:r>
            <a:r>
              <a:rPr lang="en-US" dirty="0"/>
              <a:t> – </a:t>
            </a:r>
            <a:r>
              <a:rPr lang="en-US" dirty="0" err="1"/>
              <a:t>monikaan</a:t>
            </a:r>
            <a:r>
              <a:rPr lang="en-US" dirty="0"/>
              <a:t> </a:t>
            </a:r>
            <a:r>
              <a:rPr lang="en-US" dirty="0" err="1"/>
              <a:t>niistä</a:t>
            </a:r>
            <a:r>
              <a:rPr lang="en-US" dirty="0"/>
              <a:t>, </a:t>
            </a:r>
            <a:r>
              <a:rPr lang="en-US" dirty="0" err="1"/>
              <a:t>joilla</a:t>
            </a:r>
            <a:r>
              <a:rPr lang="en-US" dirty="0"/>
              <a:t> on </a:t>
            </a:r>
            <a:r>
              <a:rPr lang="en-US" dirty="0" err="1"/>
              <a:t>lukemisen</a:t>
            </a:r>
            <a:r>
              <a:rPr lang="en-US" dirty="0"/>
              <a:t> </a:t>
            </a:r>
            <a:r>
              <a:rPr lang="en-US" dirty="0" err="1"/>
              <a:t>pulmia</a:t>
            </a:r>
            <a:r>
              <a:rPr lang="en-US" dirty="0"/>
              <a:t>, </a:t>
            </a:r>
            <a:r>
              <a:rPr lang="en-US" dirty="0" err="1"/>
              <a:t>eivät</a:t>
            </a:r>
            <a:r>
              <a:rPr lang="en-US" dirty="0"/>
              <a:t> </a:t>
            </a:r>
            <a:r>
              <a:rPr lang="en-US" dirty="0" err="1"/>
              <a:t>lue</a:t>
            </a:r>
            <a:r>
              <a:rPr lang="en-US" dirty="0"/>
              <a:t> </a:t>
            </a:r>
            <a:r>
              <a:rPr lang="en-US" dirty="0" err="1"/>
              <a:t>vapaaehtoisesti</a:t>
            </a:r>
            <a:r>
              <a:rPr lang="en-US" dirty="0"/>
              <a:t>.</a:t>
            </a:r>
            <a:endParaRPr dirty="0"/>
          </a:p>
          <a:p>
            <a:pPr marL="228600" lvl="0" indent="-228600" algn="l" rtl="0">
              <a:spcBef>
                <a:spcPts val="360"/>
              </a:spcBef>
              <a:spcAft>
                <a:spcPts val="0"/>
              </a:spcAft>
              <a:buClr>
                <a:schemeClr val="dk1"/>
              </a:buClr>
              <a:buSzPts val="1200"/>
              <a:buFont typeface="Arial"/>
              <a:buAutoNum type="arabicPeriod"/>
            </a:pPr>
            <a:r>
              <a:rPr lang="en-US" dirty="0" err="1"/>
              <a:t>Lukumummilta</a:t>
            </a:r>
            <a:r>
              <a:rPr lang="en-US" dirty="0"/>
              <a:t> ja -</a:t>
            </a:r>
            <a:r>
              <a:rPr lang="en-US" dirty="0" err="1"/>
              <a:t>vaarilta</a:t>
            </a:r>
            <a:r>
              <a:rPr lang="en-US" dirty="0"/>
              <a:t> </a:t>
            </a:r>
            <a:r>
              <a:rPr lang="en-US" dirty="0" err="1"/>
              <a:t>kuulee</a:t>
            </a:r>
            <a:r>
              <a:rPr lang="en-US" dirty="0"/>
              <a:t>, </a:t>
            </a:r>
            <a:r>
              <a:rPr lang="en-US" dirty="0" err="1"/>
              <a:t>miltä</a:t>
            </a:r>
            <a:r>
              <a:rPr lang="en-US" dirty="0"/>
              <a:t> </a:t>
            </a:r>
            <a:r>
              <a:rPr lang="en-US" dirty="0" err="1"/>
              <a:t>teksti</a:t>
            </a:r>
            <a:r>
              <a:rPr lang="en-US" dirty="0"/>
              <a:t> </a:t>
            </a:r>
            <a:r>
              <a:rPr lang="en-US" dirty="0" err="1"/>
              <a:t>sujuvasti</a:t>
            </a:r>
            <a:r>
              <a:rPr lang="en-US" dirty="0"/>
              <a:t> </a:t>
            </a:r>
            <a:r>
              <a:rPr lang="en-US" dirty="0" err="1"/>
              <a:t>luettuna</a:t>
            </a:r>
            <a:r>
              <a:rPr lang="en-US" dirty="0"/>
              <a:t> </a:t>
            </a:r>
            <a:r>
              <a:rPr lang="en-US" dirty="0" err="1"/>
              <a:t>kuulostaa</a:t>
            </a:r>
            <a:r>
              <a:rPr lang="en-US" dirty="0"/>
              <a:t>. </a:t>
            </a:r>
            <a:r>
              <a:rPr lang="en-US" dirty="0" err="1"/>
              <a:t>Kohta</a:t>
            </a:r>
            <a:r>
              <a:rPr lang="en-US" dirty="0"/>
              <a:t> </a:t>
            </a:r>
            <a:r>
              <a:rPr lang="en-US" dirty="0" err="1"/>
              <a:t>opeteltavat</a:t>
            </a:r>
            <a:r>
              <a:rPr lang="en-US" dirty="0"/>
              <a:t> </a:t>
            </a:r>
            <a:r>
              <a:rPr lang="en-US" dirty="0" err="1"/>
              <a:t>tekniikat</a:t>
            </a:r>
            <a:r>
              <a:rPr lang="en-US" dirty="0"/>
              <a:t> </a:t>
            </a:r>
            <a:r>
              <a:rPr lang="en-US" dirty="0" err="1"/>
              <a:t>ovat</a:t>
            </a:r>
            <a:r>
              <a:rPr lang="en-US" dirty="0"/>
              <a:t> </a:t>
            </a:r>
            <a:r>
              <a:rPr lang="en-US" dirty="0" err="1"/>
              <a:t>tutkimusperustaisia</a:t>
            </a:r>
            <a:r>
              <a:rPr lang="en-US" dirty="0"/>
              <a:t> ja </a:t>
            </a:r>
            <a:r>
              <a:rPr lang="en-US" dirty="0" err="1"/>
              <a:t>perustuvat</a:t>
            </a:r>
            <a:r>
              <a:rPr lang="en-US" dirty="0"/>
              <a:t> </a:t>
            </a:r>
            <a:r>
              <a:rPr lang="en-US" dirty="0" err="1"/>
              <a:t>siihen</a:t>
            </a:r>
            <a:r>
              <a:rPr lang="en-US" dirty="0"/>
              <a:t>, </a:t>
            </a:r>
            <a:r>
              <a:rPr lang="en-US" dirty="0" err="1"/>
              <a:t>että</a:t>
            </a:r>
            <a:r>
              <a:rPr lang="en-US" dirty="0"/>
              <a:t> </a:t>
            </a:r>
            <a:r>
              <a:rPr lang="en-US" dirty="0" err="1"/>
              <a:t>oppilas</a:t>
            </a:r>
            <a:r>
              <a:rPr lang="en-US" dirty="0"/>
              <a:t> </a:t>
            </a:r>
            <a:r>
              <a:rPr lang="en-US" dirty="0" err="1"/>
              <a:t>saa</a:t>
            </a:r>
            <a:r>
              <a:rPr lang="en-US" dirty="0"/>
              <a:t> </a:t>
            </a:r>
            <a:r>
              <a:rPr lang="en-US" dirty="0" err="1"/>
              <a:t>mallin</a:t>
            </a:r>
            <a:r>
              <a:rPr lang="en-US" dirty="0"/>
              <a:t> </a:t>
            </a:r>
            <a:r>
              <a:rPr lang="en-US" dirty="0" err="1"/>
              <a:t>lukemisesta</a:t>
            </a:r>
            <a:r>
              <a:rPr lang="en-US" dirty="0"/>
              <a:t>.</a:t>
            </a:r>
            <a:endParaRPr dirty="0"/>
          </a:p>
          <a:p>
            <a:pPr marL="228600" lvl="0" indent="-228600" algn="l" rtl="0">
              <a:spcBef>
                <a:spcPts val="360"/>
              </a:spcBef>
              <a:spcAft>
                <a:spcPts val="0"/>
              </a:spcAft>
              <a:buClr>
                <a:schemeClr val="dk1"/>
              </a:buClr>
              <a:buSzPts val="1200"/>
              <a:buFont typeface="Arial"/>
              <a:buAutoNum type="arabicPeriod"/>
            </a:pPr>
            <a:r>
              <a:rPr lang="en-US" dirty="0"/>
              <a:t>Lukumummi ja -</a:t>
            </a:r>
            <a:r>
              <a:rPr lang="en-US" dirty="0" err="1"/>
              <a:t>vaari</a:t>
            </a:r>
            <a:r>
              <a:rPr lang="en-US" dirty="0"/>
              <a:t> </a:t>
            </a:r>
            <a:r>
              <a:rPr lang="en-US" dirty="0" err="1"/>
              <a:t>tarjoaa</a:t>
            </a:r>
            <a:r>
              <a:rPr lang="en-US" dirty="0"/>
              <a:t> </a:t>
            </a:r>
            <a:r>
              <a:rPr lang="en-US" dirty="0" err="1"/>
              <a:t>korvaamatonta</a:t>
            </a:r>
            <a:r>
              <a:rPr lang="en-US" dirty="0"/>
              <a:t> </a:t>
            </a:r>
            <a:r>
              <a:rPr lang="en-US" dirty="0" err="1"/>
              <a:t>yksilöllistä</a:t>
            </a:r>
            <a:r>
              <a:rPr lang="en-US" dirty="0"/>
              <a:t> </a:t>
            </a:r>
            <a:r>
              <a:rPr lang="en-US" dirty="0" err="1"/>
              <a:t>huomiota</a:t>
            </a:r>
            <a:r>
              <a:rPr lang="en-US" dirty="0"/>
              <a:t> ja </a:t>
            </a:r>
            <a:r>
              <a:rPr lang="en-US" dirty="0" err="1"/>
              <a:t>kannustavaa</a:t>
            </a:r>
            <a:r>
              <a:rPr lang="en-US" dirty="0"/>
              <a:t> </a:t>
            </a:r>
            <a:r>
              <a:rPr lang="en-US" dirty="0" err="1"/>
              <a:t>tukea</a:t>
            </a:r>
            <a:r>
              <a:rPr lang="en-US" dirty="0"/>
              <a:t>, jota </a:t>
            </a:r>
            <a:r>
              <a:rPr lang="en-US" dirty="0" err="1"/>
              <a:t>ei</a:t>
            </a:r>
            <a:r>
              <a:rPr lang="en-US" dirty="0"/>
              <a:t> </a:t>
            </a:r>
            <a:r>
              <a:rPr lang="en-US" dirty="0" err="1"/>
              <a:t>välttämättä</a:t>
            </a:r>
            <a:r>
              <a:rPr lang="en-US" dirty="0"/>
              <a:t> </a:t>
            </a:r>
            <a:r>
              <a:rPr lang="en-US" dirty="0" err="1"/>
              <a:t>oppilas</a:t>
            </a:r>
            <a:r>
              <a:rPr lang="en-US" dirty="0"/>
              <a:t> </a:t>
            </a:r>
            <a:r>
              <a:rPr lang="en-US" dirty="0" err="1"/>
              <a:t>saa</a:t>
            </a:r>
            <a:r>
              <a:rPr lang="en-US" dirty="0"/>
              <a:t> </a:t>
            </a:r>
            <a:r>
              <a:rPr lang="en-US" dirty="0" err="1"/>
              <a:t>muualta</a:t>
            </a:r>
            <a:r>
              <a:rPr lang="en-US" dirty="0"/>
              <a:t>.</a:t>
            </a:r>
            <a:endParaRPr dirty="0"/>
          </a:p>
          <a:p>
            <a:pPr marL="228600" lvl="0" indent="-228600" algn="l" rtl="0">
              <a:spcBef>
                <a:spcPts val="360"/>
              </a:spcBef>
              <a:spcAft>
                <a:spcPts val="0"/>
              </a:spcAft>
              <a:buClr>
                <a:schemeClr val="dk1"/>
              </a:buClr>
              <a:buSzPts val="1200"/>
              <a:buFont typeface="Arial"/>
              <a:buAutoNum type="arabicPeriod"/>
            </a:pPr>
            <a:r>
              <a:rPr lang="en-US" dirty="0" err="1"/>
              <a:t>Lukemisesta</a:t>
            </a:r>
            <a:r>
              <a:rPr lang="en-US" dirty="0"/>
              <a:t> </a:t>
            </a:r>
            <a:r>
              <a:rPr lang="en-US" dirty="0" err="1"/>
              <a:t>tulee</a:t>
            </a:r>
            <a:r>
              <a:rPr lang="en-US" dirty="0"/>
              <a:t> </a:t>
            </a:r>
            <a:r>
              <a:rPr lang="en-US" dirty="0" err="1"/>
              <a:t>jaettu</a:t>
            </a:r>
            <a:r>
              <a:rPr lang="en-US" dirty="0"/>
              <a:t> </a:t>
            </a:r>
            <a:r>
              <a:rPr lang="en-US" dirty="0" err="1"/>
              <a:t>kokemus</a:t>
            </a:r>
            <a:r>
              <a:rPr lang="en-US" dirty="0"/>
              <a:t>, </a:t>
            </a:r>
            <a:r>
              <a:rPr lang="en-US" dirty="0" err="1"/>
              <a:t>josta</a:t>
            </a:r>
            <a:r>
              <a:rPr lang="en-US" dirty="0"/>
              <a:t> </a:t>
            </a:r>
            <a:r>
              <a:rPr lang="en-US" dirty="0" err="1"/>
              <a:t>riittää</a:t>
            </a:r>
            <a:r>
              <a:rPr lang="en-US" dirty="0"/>
              <a:t> </a:t>
            </a:r>
            <a:r>
              <a:rPr lang="en-US" dirty="0" err="1"/>
              <a:t>keskusteltavaa</a:t>
            </a:r>
            <a:r>
              <a:rPr lang="en-US" dirty="0"/>
              <a:t>. </a:t>
            </a:r>
            <a:r>
              <a:rPr lang="en-US" dirty="0" err="1"/>
              <a:t>Motivaatio</a:t>
            </a:r>
            <a:r>
              <a:rPr lang="en-US" dirty="0"/>
              <a:t> </a:t>
            </a:r>
            <a:r>
              <a:rPr lang="en-US" dirty="0" err="1"/>
              <a:t>tarinaan</a:t>
            </a:r>
            <a:r>
              <a:rPr lang="en-US" dirty="0"/>
              <a:t> </a:t>
            </a:r>
            <a:r>
              <a:rPr lang="en-US" dirty="0" err="1"/>
              <a:t>syttyy</a:t>
            </a:r>
            <a:r>
              <a:rPr lang="en-US" dirty="0"/>
              <a:t>, </a:t>
            </a:r>
            <a:r>
              <a:rPr lang="en-US" dirty="0" err="1"/>
              <a:t>kun</a:t>
            </a:r>
            <a:r>
              <a:rPr lang="en-US" dirty="0"/>
              <a:t> on </a:t>
            </a:r>
            <a:r>
              <a:rPr lang="en-US" dirty="0" err="1"/>
              <a:t>toinen</a:t>
            </a:r>
            <a:r>
              <a:rPr lang="en-US" dirty="0"/>
              <a:t>, </a:t>
            </a:r>
            <a:r>
              <a:rPr lang="en-US" dirty="0" err="1"/>
              <a:t>kenen</a:t>
            </a:r>
            <a:r>
              <a:rPr lang="en-US" dirty="0"/>
              <a:t> </a:t>
            </a:r>
            <a:r>
              <a:rPr lang="en-US" dirty="0" err="1"/>
              <a:t>kanssa</a:t>
            </a:r>
            <a:r>
              <a:rPr lang="en-US" dirty="0"/>
              <a:t> </a:t>
            </a:r>
            <a:r>
              <a:rPr lang="en-US" dirty="0" err="1"/>
              <a:t>jakaa</a:t>
            </a:r>
            <a:r>
              <a:rPr lang="en-US" dirty="0"/>
              <a:t> </a:t>
            </a:r>
            <a:r>
              <a:rPr lang="en-US" dirty="0" err="1"/>
              <a:t>oivalluksia</a:t>
            </a:r>
            <a:r>
              <a:rPr lang="en-US" dirty="0"/>
              <a:t>.</a:t>
            </a:r>
            <a:endParaRPr dirty="0"/>
          </a:p>
          <a:p>
            <a:pPr marL="228600" lvl="0" indent="-152400" algn="l" rtl="0">
              <a:spcBef>
                <a:spcPts val="360"/>
              </a:spcBef>
              <a:spcAft>
                <a:spcPts val="0"/>
              </a:spcAft>
              <a:buClr>
                <a:schemeClr val="dk1"/>
              </a:buClr>
              <a:buSzPts val="1200"/>
              <a:buFont typeface="Arial"/>
              <a:buNone/>
            </a:pPr>
            <a:endParaRPr dirty="0"/>
          </a:p>
          <a:p>
            <a:pPr marL="0" lvl="0" indent="0" algn="l" rtl="0">
              <a:spcBef>
                <a:spcPts val="360"/>
              </a:spcBef>
              <a:spcAft>
                <a:spcPts val="0"/>
              </a:spcAft>
              <a:buClr>
                <a:schemeClr val="dk1"/>
              </a:buClr>
              <a:buSzPts val="1200"/>
              <a:buFont typeface="Arial"/>
              <a:buNone/>
            </a:pPr>
            <a:r>
              <a:rPr lang="en-US" dirty="0" err="1"/>
              <a:t>Nämä</a:t>
            </a:r>
            <a:r>
              <a:rPr lang="en-US" dirty="0"/>
              <a:t> </a:t>
            </a:r>
            <a:r>
              <a:rPr lang="en-US" dirty="0" err="1"/>
              <a:t>asiat</a:t>
            </a:r>
            <a:r>
              <a:rPr lang="en-US" dirty="0"/>
              <a:t> </a:t>
            </a:r>
            <a:r>
              <a:rPr lang="en-US" dirty="0" err="1"/>
              <a:t>tutkimustenkin</a:t>
            </a:r>
            <a:r>
              <a:rPr lang="en-US" dirty="0"/>
              <a:t> </a:t>
            </a:r>
            <a:r>
              <a:rPr lang="en-US" dirty="0" err="1"/>
              <a:t>mukaan</a:t>
            </a:r>
            <a:r>
              <a:rPr lang="en-US" dirty="0"/>
              <a:t> </a:t>
            </a:r>
            <a:r>
              <a:rPr lang="en-US" dirty="0" err="1"/>
              <a:t>edistävät</a:t>
            </a:r>
            <a:r>
              <a:rPr lang="en-US" dirty="0"/>
              <a:t> </a:t>
            </a:r>
            <a:r>
              <a:rPr lang="en-US" dirty="0" err="1"/>
              <a:t>lukutaitoa</a:t>
            </a:r>
            <a:r>
              <a:rPr lang="en-US" dirty="0"/>
              <a:t>.</a:t>
            </a:r>
            <a:endParaRPr dirty="0"/>
          </a:p>
        </p:txBody>
      </p:sp>
      <p:sp>
        <p:nvSpPr>
          <p:cNvPr id="172" name="Google Shape;172;p16: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6: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6" name="Google Shape;276;p26: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9543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8: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1" name="Google Shape;211;p18: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9: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8" name="Google Shape;218;p19: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dirty="0"/>
          </a:p>
        </p:txBody>
      </p:sp>
      <p:sp>
        <p:nvSpPr>
          <p:cNvPr id="219" name="Google Shape;219;p19: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5" name="Google Shape;55;p2: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0: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6" name="Google Shape;226;p20: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1200"/>
              <a:buFont typeface="Arial"/>
              <a:buChar char="•"/>
            </a:pPr>
            <a:r>
              <a:rPr lang="en-US" dirty="0" err="1"/>
              <a:t>Lukusujuvuus</a:t>
            </a:r>
            <a:r>
              <a:rPr lang="en-US" dirty="0"/>
              <a:t> </a:t>
            </a:r>
            <a:r>
              <a:rPr lang="en-US" dirty="0" err="1"/>
              <a:t>toimintamalli</a:t>
            </a:r>
            <a:r>
              <a:rPr lang="en-US" dirty="0"/>
              <a:t>: </a:t>
            </a:r>
            <a:r>
              <a:rPr lang="en-US" sz="1200" b="0" dirty="0" err="1"/>
              <a:t>hitaita</a:t>
            </a:r>
            <a:r>
              <a:rPr lang="en-US" sz="1200" b="0" dirty="0"/>
              <a:t> </a:t>
            </a:r>
            <a:r>
              <a:rPr lang="en-US" sz="1200" b="0" dirty="0" err="1"/>
              <a:t>lukijoita</a:t>
            </a:r>
            <a:r>
              <a:rPr lang="en-US" sz="1200" b="0" dirty="0"/>
              <a:t> tai </a:t>
            </a:r>
            <a:r>
              <a:rPr lang="en-US" sz="1200" b="0" dirty="0" err="1"/>
              <a:t>lapsia</a:t>
            </a:r>
            <a:r>
              <a:rPr lang="en-US" sz="1200" b="0" dirty="0"/>
              <a:t>, </a:t>
            </a:r>
            <a:r>
              <a:rPr lang="en-US" sz="1200" b="0" dirty="0" err="1"/>
              <a:t>jotka</a:t>
            </a:r>
            <a:r>
              <a:rPr lang="en-US" sz="1200" b="0" dirty="0"/>
              <a:t> </a:t>
            </a:r>
            <a:r>
              <a:rPr lang="en-US" sz="1200" b="0" dirty="0" err="1"/>
              <a:t>muuten</a:t>
            </a:r>
            <a:r>
              <a:rPr lang="en-US" sz="1200" b="0" dirty="0"/>
              <a:t> </a:t>
            </a:r>
            <a:r>
              <a:rPr lang="en-US" sz="1200" b="0" dirty="0" err="1"/>
              <a:t>tarvitsevat</a:t>
            </a:r>
            <a:r>
              <a:rPr lang="en-US" sz="1200" b="0" dirty="0"/>
              <a:t> </a:t>
            </a:r>
            <a:r>
              <a:rPr lang="en-US" sz="1200" b="0" dirty="0" err="1"/>
              <a:t>innostamista</a:t>
            </a:r>
            <a:r>
              <a:rPr lang="en-US" sz="1200" b="0" dirty="0"/>
              <a:t> </a:t>
            </a:r>
            <a:r>
              <a:rPr lang="en-US" sz="1200" b="0" dirty="0" err="1"/>
              <a:t>lukemiseen</a:t>
            </a:r>
            <a:r>
              <a:rPr lang="en-US" sz="1200" b="0" dirty="0"/>
              <a:t> ja </a:t>
            </a:r>
            <a:r>
              <a:rPr lang="en-US" sz="1200" b="0" dirty="0" err="1"/>
              <a:t>lisää</a:t>
            </a:r>
            <a:r>
              <a:rPr lang="en-US" sz="1200" b="0" dirty="0"/>
              <a:t> </a:t>
            </a:r>
            <a:r>
              <a:rPr lang="en-US" sz="1200" b="0" dirty="0" err="1"/>
              <a:t>lukukokemuksia</a:t>
            </a:r>
            <a:endParaRPr dirty="0"/>
          </a:p>
          <a:p>
            <a:pPr marL="342900" lvl="0" indent="-342900" algn="l" rtl="0">
              <a:spcBef>
                <a:spcPts val="360"/>
              </a:spcBef>
              <a:spcAft>
                <a:spcPts val="0"/>
              </a:spcAft>
              <a:buClr>
                <a:schemeClr val="dk1"/>
              </a:buClr>
              <a:buSzPts val="1200"/>
              <a:buFont typeface="Arial"/>
              <a:buChar char="•"/>
            </a:pPr>
            <a:r>
              <a:rPr lang="en-US" sz="1200" b="0" dirty="0"/>
              <a:t>S2-toimintamalli: </a:t>
            </a:r>
            <a:r>
              <a:rPr lang="en-US" sz="1200" b="0" dirty="0" err="1"/>
              <a:t>oppilas</a:t>
            </a:r>
            <a:r>
              <a:rPr lang="en-US" sz="1200" b="0" dirty="0"/>
              <a:t>, </a:t>
            </a:r>
            <a:r>
              <a:rPr lang="en-US" sz="1200" b="0" dirty="0" err="1"/>
              <a:t>jonka</a:t>
            </a:r>
            <a:r>
              <a:rPr lang="en-US" sz="1200" b="0" dirty="0"/>
              <a:t> </a:t>
            </a:r>
            <a:r>
              <a:rPr lang="en-US" sz="1200" b="0" dirty="0" err="1"/>
              <a:t>äidinkieli</a:t>
            </a:r>
            <a:r>
              <a:rPr lang="en-US" sz="1200" b="0" dirty="0"/>
              <a:t> </a:t>
            </a:r>
            <a:r>
              <a:rPr lang="en-US" sz="1200" b="0" dirty="0" err="1"/>
              <a:t>ei</a:t>
            </a:r>
            <a:r>
              <a:rPr lang="en-US" sz="1200" b="0" dirty="0"/>
              <a:t> ole </a:t>
            </a:r>
            <a:r>
              <a:rPr lang="en-US" sz="1200" b="0" dirty="0" err="1"/>
              <a:t>suomi</a:t>
            </a:r>
            <a:r>
              <a:rPr lang="en-US" sz="1200" b="0" dirty="0"/>
              <a:t> ja </a:t>
            </a:r>
            <a:r>
              <a:rPr lang="en-US" sz="1200" b="0" dirty="0" err="1"/>
              <a:t>joka</a:t>
            </a:r>
            <a:r>
              <a:rPr lang="en-US" sz="1200" b="0" dirty="0"/>
              <a:t> </a:t>
            </a:r>
            <a:r>
              <a:rPr lang="en-US" sz="1200" b="0" dirty="0" err="1"/>
              <a:t>tarvitsee</a:t>
            </a:r>
            <a:r>
              <a:rPr lang="en-US" sz="1200" b="0" dirty="0"/>
              <a:t> </a:t>
            </a:r>
            <a:r>
              <a:rPr lang="en-US" sz="1200" b="0" dirty="0" err="1"/>
              <a:t>suomen</a:t>
            </a:r>
            <a:r>
              <a:rPr lang="en-US" sz="1200" b="0" dirty="0"/>
              <a:t> </a:t>
            </a:r>
            <a:r>
              <a:rPr lang="en-US" sz="1200" b="0" dirty="0" err="1"/>
              <a:t>kielen</a:t>
            </a:r>
            <a:r>
              <a:rPr lang="en-US" sz="1200" b="0" dirty="0"/>
              <a:t> </a:t>
            </a:r>
            <a:r>
              <a:rPr lang="en-US" sz="1200" b="0" dirty="0" err="1"/>
              <a:t>lukemisen</a:t>
            </a:r>
            <a:r>
              <a:rPr lang="en-US" sz="1200" b="0" dirty="0"/>
              <a:t> </a:t>
            </a:r>
            <a:r>
              <a:rPr lang="en-US" sz="1200" b="0" dirty="0" err="1"/>
              <a:t>harjoittelua</a:t>
            </a:r>
            <a:endParaRPr sz="1200" b="0" dirty="0"/>
          </a:p>
        </p:txBody>
      </p:sp>
      <p:sp>
        <p:nvSpPr>
          <p:cNvPr id="227" name="Google Shape;227;p20: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1: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4" name="Google Shape;234;p21: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dirty="0"/>
              <a:t>Opettaja </a:t>
            </a:r>
            <a:r>
              <a:rPr lang="en-US" sz="1200" dirty="0" err="1"/>
              <a:t>valitsee</a:t>
            </a:r>
            <a:r>
              <a:rPr lang="en-US" sz="1200" dirty="0"/>
              <a:t> </a:t>
            </a:r>
            <a:r>
              <a:rPr lang="en-US" sz="1200" dirty="0" err="1"/>
              <a:t>sopivan</a:t>
            </a:r>
            <a:r>
              <a:rPr lang="en-US" sz="1200" dirty="0"/>
              <a:t> </a:t>
            </a:r>
            <a:r>
              <a:rPr lang="en-US" sz="1200" dirty="0" err="1"/>
              <a:t>helppolukuisen</a:t>
            </a:r>
            <a:r>
              <a:rPr lang="en-US" sz="1200" dirty="0"/>
              <a:t> ja </a:t>
            </a:r>
            <a:r>
              <a:rPr lang="en-US" sz="1200" dirty="0" err="1"/>
              <a:t>innostavan</a:t>
            </a:r>
            <a:r>
              <a:rPr lang="en-US" sz="1200" dirty="0"/>
              <a:t> </a:t>
            </a:r>
            <a:r>
              <a:rPr lang="en-US" sz="1200" dirty="0" err="1"/>
              <a:t>kirjan</a:t>
            </a:r>
            <a:r>
              <a:rPr lang="en-US" sz="1200" dirty="0"/>
              <a:t> .</a:t>
            </a:r>
            <a:endParaRPr dirty="0"/>
          </a:p>
          <a:p>
            <a:pPr marL="0" lvl="0" indent="0" algn="l" rtl="0">
              <a:spcBef>
                <a:spcPts val="360"/>
              </a:spcBef>
              <a:spcAft>
                <a:spcPts val="0"/>
              </a:spcAft>
              <a:buNone/>
            </a:pPr>
            <a:endParaRPr dirty="0"/>
          </a:p>
        </p:txBody>
      </p:sp>
      <p:sp>
        <p:nvSpPr>
          <p:cNvPr id="235" name="Google Shape;235;p21: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2: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2" name="Google Shape;242;p22: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214308" lvl="0" indent="-214308" algn="l" rtl="0">
              <a:spcBef>
                <a:spcPts val="0"/>
              </a:spcBef>
              <a:spcAft>
                <a:spcPts val="0"/>
              </a:spcAft>
              <a:buClr>
                <a:schemeClr val="dk1"/>
              </a:buClr>
              <a:buSzPts val="1200"/>
              <a:buFont typeface="Arial"/>
              <a:buChar char="•"/>
            </a:pPr>
            <a:r>
              <a:rPr lang="en-US" sz="1200" dirty="0" err="1"/>
              <a:t>Vähintään</a:t>
            </a:r>
            <a:r>
              <a:rPr lang="en-US" sz="1200" dirty="0"/>
              <a:t> 2 </a:t>
            </a:r>
            <a:r>
              <a:rPr lang="en-US" sz="1200" dirty="0" err="1"/>
              <a:t>kuukauden</a:t>
            </a:r>
            <a:r>
              <a:rPr lang="en-US" sz="1200" dirty="0"/>
              <a:t> </a:t>
            </a:r>
            <a:r>
              <a:rPr lang="en-US" sz="1200" dirty="0" err="1"/>
              <a:t>jakso</a:t>
            </a:r>
            <a:r>
              <a:rPr lang="en-US" sz="1200" dirty="0"/>
              <a:t>, </a:t>
            </a:r>
            <a:r>
              <a:rPr lang="en-US" sz="1200" dirty="0" err="1"/>
              <a:t>jotta</a:t>
            </a:r>
            <a:r>
              <a:rPr lang="en-US" sz="1200" dirty="0"/>
              <a:t> </a:t>
            </a:r>
            <a:r>
              <a:rPr lang="en-US" sz="1200" dirty="0" err="1"/>
              <a:t>tullaan</a:t>
            </a:r>
            <a:r>
              <a:rPr lang="en-US" sz="1200" dirty="0"/>
              <a:t> </a:t>
            </a:r>
            <a:r>
              <a:rPr lang="en-US" sz="1200" dirty="0" err="1"/>
              <a:t>tutuiksi</a:t>
            </a:r>
            <a:r>
              <a:rPr lang="en-US" sz="1200" dirty="0"/>
              <a:t> ja </a:t>
            </a:r>
            <a:r>
              <a:rPr lang="en-US" sz="1200" dirty="0" err="1"/>
              <a:t>lukutuokiot</a:t>
            </a:r>
            <a:r>
              <a:rPr lang="en-US" sz="1200" dirty="0"/>
              <a:t> </a:t>
            </a:r>
            <a:r>
              <a:rPr lang="en-US" sz="1200" dirty="0" err="1"/>
              <a:t>ehtivät</a:t>
            </a:r>
            <a:r>
              <a:rPr lang="en-US" sz="1200" dirty="0"/>
              <a:t> </a:t>
            </a:r>
            <a:r>
              <a:rPr lang="en-US" sz="1200" dirty="0" err="1"/>
              <a:t>vaikuttaa</a:t>
            </a:r>
            <a:r>
              <a:rPr lang="en-US" sz="1200" dirty="0"/>
              <a:t> </a:t>
            </a:r>
            <a:r>
              <a:rPr lang="en-US" sz="1200" dirty="0" err="1"/>
              <a:t>lukutaidon</a:t>
            </a:r>
            <a:r>
              <a:rPr lang="en-US" sz="1200" dirty="0"/>
              <a:t> </a:t>
            </a:r>
            <a:r>
              <a:rPr lang="en-US" sz="1200" dirty="0" err="1"/>
              <a:t>kehitykseen</a:t>
            </a:r>
            <a:endParaRPr sz="1200" dirty="0"/>
          </a:p>
          <a:p>
            <a:pPr marL="214308" lvl="0" indent="-214308" algn="l" rtl="0">
              <a:spcBef>
                <a:spcPts val="360"/>
              </a:spcBef>
              <a:spcAft>
                <a:spcPts val="0"/>
              </a:spcAft>
              <a:buClr>
                <a:schemeClr val="dk1"/>
              </a:buClr>
              <a:buSzPts val="1200"/>
              <a:buFont typeface="Arial"/>
              <a:buChar char="•"/>
            </a:pPr>
            <a:r>
              <a:rPr lang="en-US" sz="1200" dirty="0"/>
              <a:t>2.-6. </a:t>
            </a:r>
            <a:r>
              <a:rPr lang="en-US" sz="1200" dirty="0" err="1"/>
              <a:t>luokan</a:t>
            </a:r>
            <a:r>
              <a:rPr lang="en-US" sz="1200" dirty="0"/>
              <a:t> </a:t>
            </a:r>
            <a:r>
              <a:rPr lang="en-US" sz="1200" dirty="0" err="1"/>
              <a:t>oppilaille</a:t>
            </a:r>
            <a:r>
              <a:rPr lang="en-US" sz="1200" dirty="0"/>
              <a:t> </a:t>
            </a:r>
            <a:r>
              <a:rPr lang="en-US" sz="1200" dirty="0">
                <a:latin typeface="Abel"/>
                <a:ea typeface="Abel"/>
                <a:cs typeface="Abel"/>
                <a:sym typeface="Abel"/>
              </a:rPr>
              <a:t>–</a:t>
            </a:r>
            <a:r>
              <a:rPr lang="en-US" sz="1200" dirty="0"/>
              <a:t> </a:t>
            </a:r>
            <a:r>
              <a:rPr lang="en-US" sz="1200" dirty="0" err="1"/>
              <a:t>mummit</a:t>
            </a:r>
            <a:r>
              <a:rPr lang="en-US" sz="1200" dirty="0"/>
              <a:t> ja </a:t>
            </a:r>
            <a:r>
              <a:rPr lang="en-US" sz="1200" dirty="0" err="1"/>
              <a:t>vaarit</a:t>
            </a:r>
            <a:r>
              <a:rPr lang="en-US" sz="1200" dirty="0"/>
              <a:t> </a:t>
            </a:r>
            <a:r>
              <a:rPr lang="en-US" sz="1200" dirty="0" err="1"/>
              <a:t>eivät</a:t>
            </a:r>
            <a:r>
              <a:rPr lang="en-US" sz="1200" dirty="0"/>
              <a:t> </a:t>
            </a:r>
            <a:r>
              <a:rPr lang="en-US" sz="1200" dirty="0" err="1"/>
              <a:t>opeta</a:t>
            </a:r>
            <a:r>
              <a:rPr lang="en-US" sz="1200" dirty="0"/>
              <a:t> </a:t>
            </a:r>
            <a:r>
              <a:rPr lang="en-US" sz="1200" dirty="0" err="1"/>
              <a:t>lukutaidon</a:t>
            </a:r>
            <a:r>
              <a:rPr lang="en-US" sz="1200" dirty="0"/>
              <a:t> </a:t>
            </a:r>
            <a:r>
              <a:rPr lang="en-US" sz="1200" dirty="0" err="1"/>
              <a:t>alkeita</a:t>
            </a:r>
            <a:r>
              <a:rPr lang="en-US" sz="1200" dirty="0"/>
              <a:t>!</a:t>
            </a:r>
            <a:endParaRPr dirty="0"/>
          </a:p>
          <a:p>
            <a:pPr marL="214308" lvl="0" indent="-214308" algn="l" rtl="0">
              <a:spcBef>
                <a:spcPts val="360"/>
              </a:spcBef>
              <a:spcAft>
                <a:spcPts val="0"/>
              </a:spcAft>
              <a:buClr>
                <a:schemeClr val="dk1"/>
              </a:buClr>
              <a:buSzPts val="1200"/>
              <a:buFont typeface="Arial"/>
              <a:buChar char="•"/>
            </a:pPr>
            <a:r>
              <a:rPr lang="en-US" sz="1200" dirty="0"/>
              <a:t>Anna </a:t>
            </a:r>
            <a:r>
              <a:rPr lang="en-US" sz="1200" dirty="0" err="1"/>
              <a:t>lapselle</a:t>
            </a:r>
            <a:r>
              <a:rPr lang="en-US" sz="1200" dirty="0"/>
              <a:t> </a:t>
            </a:r>
            <a:r>
              <a:rPr lang="en-US" sz="1200" dirty="0" err="1"/>
              <a:t>ensimmaisellä</a:t>
            </a:r>
            <a:r>
              <a:rPr lang="en-US" sz="1200" dirty="0"/>
              <a:t> </a:t>
            </a:r>
            <a:r>
              <a:rPr lang="en-US" sz="1200" dirty="0" err="1"/>
              <a:t>lukukerralla</a:t>
            </a:r>
            <a:r>
              <a:rPr lang="en-US" sz="1200" dirty="0"/>
              <a:t> </a:t>
            </a:r>
            <a:r>
              <a:rPr lang="en-US" sz="1200" dirty="0" err="1"/>
              <a:t>kirjanmerkki</a:t>
            </a:r>
            <a:r>
              <a:rPr lang="en-US" sz="1200" dirty="0"/>
              <a:t>, </a:t>
            </a:r>
            <a:r>
              <a:rPr lang="en-US" sz="1200" dirty="0" err="1"/>
              <a:t>johon</a:t>
            </a:r>
            <a:r>
              <a:rPr lang="en-US" sz="1200" dirty="0"/>
              <a:t> </a:t>
            </a:r>
            <a:r>
              <a:rPr lang="en-US" sz="1200" dirty="0" err="1"/>
              <a:t>voi</a:t>
            </a:r>
            <a:r>
              <a:rPr lang="en-US" sz="1200" dirty="0"/>
              <a:t> </a:t>
            </a:r>
            <a:r>
              <a:rPr lang="en-US" sz="1200" dirty="0" err="1"/>
              <a:t>liimata</a:t>
            </a:r>
            <a:r>
              <a:rPr lang="en-US" sz="1200" dirty="0"/>
              <a:t> </a:t>
            </a:r>
            <a:r>
              <a:rPr lang="en-US" sz="1200" dirty="0" err="1"/>
              <a:t>joka</a:t>
            </a:r>
            <a:r>
              <a:rPr lang="en-US" sz="1200" dirty="0"/>
              <a:t> </a:t>
            </a:r>
            <a:r>
              <a:rPr lang="en-US" sz="1200" dirty="0" err="1"/>
              <a:t>lukutuokion</a:t>
            </a:r>
            <a:r>
              <a:rPr lang="en-US" sz="1200" dirty="0"/>
              <a:t> </a:t>
            </a:r>
            <a:r>
              <a:rPr lang="en-US" sz="1200" dirty="0" err="1"/>
              <a:t>jälkeen</a:t>
            </a:r>
            <a:r>
              <a:rPr lang="en-US" sz="1200" dirty="0"/>
              <a:t> </a:t>
            </a:r>
            <a:r>
              <a:rPr lang="en-US" sz="1200" dirty="0" err="1"/>
              <a:t>palkkioksi</a:t>
            </a:r>
            <a:r>
              <a:rPr lang="en-US" sz="1200" dirty="0"/>
              <a:t> </a:t>
            </a:r>
            <a:r>
              <a:rPr lang="en-US" sz="1200" dirty="0" err="1"/>
              <a:t>saatavan</a:t>
            </a:r>
            <a:r>
              <a:rPr lang="en-US" sz="1200" dirty="0"/>
              <a:t> </a:t>
            </a:r>
            <a:r>
              <a:rPr lang="en-US" sz="1200" dirty="0" err="1"/>
              <a:t>tarran</a:t>
            </a:r>
            <a:r>
              <a:rPr lang="en-US" sz="1200" dirty="0"/>
              <a:t>.</a:t>
            </a:r>
            <a:endParaRPr sz="1200" dirty="0"/>
          </a:p>
          <a:p>
            <a:pPr marL="214308" lvl="0" indent="-214308" algn="l" rtl="0">
              <a:spcBef>
                <a:spcPts val="360"/>
              </a:spcBef>
              <a:spcAft>
                <a:spcPts val="0"/>
              </a:spcAft>
              <a:buClr>
                <a:schemeClr val="dk1"/>
              </a:buClr>
              <a:buSzPts val="1200"/>
              <a:buFont typeface="Arial"/>
              <a:buChar char="•"/>
            </a:pPr>
            <a:r>
              <a:rPr lang="en-US" sz="1200" dirty="0" err="1"/>
              <a:t>Pyri</a:t>
            </a:r>
            <a:r>
              <a:rPr lang="en-US" sz="1200" dirty="0"/>
              <a:t> </a:t>
            </a:r>
            <a:r>
              <a:rPr lang="en-US" sz="1200" dirty="0" err="1"/>
              <a:t>siihen</a:t>
            </a:r>
            <a:r>
              <a:rPr lang="en-US" sz="1200" dirty="0"/>
              <a:t> </a:t>
            </a:r>
            <a:r>
              <a:rPr lang="en-US" sz="1200" dirty="0" err="1"/>
              <a:t>että</a:t>
            </a:r>
            <a:r>
              <a:rPr lang="en-US" sz="1200" dirty="0"/>
              <a:t> </a:t>
            </a:r>
            <a:r>
              <a:rPr lang="en-US" sz="1200" dirty="0" err="1"/>
              <a:t>ehditte</a:t>
            </a:r>
            <a:r>
              <a:rPr lang="en-US" sz="1200" dirty="0"/>
              <a:t> </a:t>
            </a:r>
            <a:r>
              <a:rPr lang="en-US" sz="1200" dirty="0" err="1"/>
              <a:t>opettajan</a:t>
            </a:r>
            <a:r>
              <a:rPr lang="en-US" sz="1200" dirty="0"/>
              <a:t> </a:t>
            </a:r>
            <a:r>
              <a:rPr lang="en-US" sz="1200" dirty="0" err="1"/>
              <a:t>kanssa</a:t>
            </a:r>
            <a:r>
              <a:rPr lang="en-US" sz="1200" dirty="0"/>
              <a:t> </a:t>
            </a:r>
            <a:r>
              <a:rPr lang="en-US" sz="1200" dirty="0" err="1"/>
              <a:t>vaihtaa</a:t>
            </a:r>
            <a:r>
              <a:rPr lang="en-US" sz="1200" dirty="0"/>
              <a:t> </a:t>
            </a:r>
            <a:r>
              <a:rPr lang="en-US" sz="1200" dirty="0" err="1"/>
              <a:t>kuulumiset</a:t>
            </a:r>
            <a:r>
              <a:rPr lang="en-US" sz="1200" dirty="0"/>
              <a:t> </a:t>
            </a:r>
            <a:r>
              <a:rPr lang="en-US" sz="1200" dirty="0" err="1"/>
              <a:t>ennen</a:t>
            </a:r>
            <a:r>
              <a:rPr lang="en-US" sz="1200" dirty="0"/>
              <a:t> tai </a:t>
            </a:r>
            <a:r>
              <a:rPr lang="en-US" sz="1200" dirty="0" err="1"/>
              <a:t>jälkeen</a:t>
            </a:r>
            <a:r>
              <a:rPr lang="en-US" sz="1200" dirty="0"/>
              <a:t> </a:t>
            </a:r>
            <a:r>
              <a:rPr lang="en-US" sz="1200" dirty="0" err="1"/>
              <a:t>lukutuokiota</a:t>
            </a:r>
            <a:r>
              <a:rPr lang="en-US" sz="1200" dirty="0"/>
              <a:t>.</a:t>
            </a:r>
            <a:endParaRPr sz="1200" dirty="0"/>
          </a:p>
          <a:p>
            <a:pPr marL="214308" lvl="0" indent="-214308" algn="l" rtl="0">
              <a:spcBef>
                <a:spcPts val="360"/>
              </a:spcBef>
              <a:spcAft>
                <a:spcPts val="0"/>
              </a:spcAft>
              <a:buClr>
                <a:schemeClr val="dk1"/>
              </a:buClr>
              <a:buSzPts val="1200"/>
              <a:buFont typeface="Arial"/>
              <a:buChar char="•"/>
            </a:pPr>
            <a:r>
              <a:rPr lang="en-US" sz="1200" dirty="0" err="1"/>
              <a:t>Käytetään</a:t>
            </a:r>
            <a:r>
              <a:rPr lang="en-US" sz="1200" dirty="0"/>
              <a:t> </a:t>
            </a:r>
            <a:r>
              <a:rPr lang="en-US" sz="1200" dirty="0" err="1"/>
              <a:t>erilaisia</a:t>
            </a:r>
            <a:r>
              <a:rPr lang="en-US" sz="1200" dirty="0"/>
              <a:t> </a:t>
            </a:r>
            <a:r>
              <a:rPr lang="en-US" sz="1200" dirty="0" err="1"/>
              <a:t>yhdessä</a:t>
            </a:r>
            <a:r>
              <a:rPr lang="en-US" sz="1200" dirty="0"/>
              <a:t> </a:t>
            </a:r>
            <a:r>
              <a:rPr lang="en-US" sz="1200" dirty="0" err="1"/>
              <a:t>lukemisen</a:t>
            </a:r>
            <a:r>
              <a:rPr lang="en-US" sz="1200" dirty="0"/>
              <a:t> </a:t>
            </a:r>
            <a:r>
              <a:rPr lang="en-US" sz="1200" dirty="0" err="1"/>
              <a:t>tapoja</a:t>
            </a:r>
            <a:r>
              <a:rPr lang="en-US" sz="1200" dirty="0"/>
              <a:t> ja </a:t>
            </a:r>
            <a:r>
              <a:rPr lang="en-US" sz="1200" dirty="0" err="1"/>
              <a:t>autetaan</a:t>
            </a:r>
            <a:r>
              <a:rPr lang="en-US" sz="1200" dirty="0"/>
              <a:t> </a:t>
            </a:r>
            <a:r>
              <a:rPr lang="en-US" sz="1200" dirty="0" err="1"/>
              <a:t>oppilaiden</a:t>
            </a:r>
            <a:r>
              <a:rPr lang="en-US" sz="1200" dirty="0"/>
              <a:t> </a:t>
            </a:r>
            <a:r>
              <a:rPr lang="en-US" sz="1200" dirty="0" err="1"/>
              <a:t>luetun</a:t>
            </a:r>
            <a:r>
              <a:rPr lang="en-US" sz="1200" dirty="0"/>
              <a:t> </a:t>
            </a:r>
            <a:r>
              <a:rPr lang="en-US" sz="1200" dirty="0" err="1"/>
              <a:t>ymmärtämistä</a:t>
            </a:r>
            <a:r>
              <a:rPr lang="en-US" sz="1200" dirty="0"/>
              <a:t> </a:t>
            </a:r>
            <a:r>
              <a:rPr lang="en-US" sz="1200" dirty="0" err="1"/>
              <a:t>erilaisin</a:t>
            </a:r>
            <a:r>
              <a:rPr lang="en-US" sz="1200" dirty="0"/>
              <a:t> </a:t>
            </a:r>
            <a:r>
              <a:rPr lang="en-US" sz="1200" dirty="0" err="1"/>
              <a:t>tekniikoin</a:t>
            </a:r>
            <a:r>
              <a:rPr lang="en-US" sz="1200" dirty="0"/>
              <a:t>.</a:t>
            </a:r>
            <a:endParaRPr sz="1200" dirty="0"/>
          </a:p>
          <a:p>
            <a:pPr marL="214308" lvl="0" indent="-214308" algn="l" rtl="0">
              <a:spcBef>
                <a:spcPts val="360"/>
              </a:spcBef>
              <a:spcAft>
                <a:spcPts val="0"/>
              </a:spcAft>
              <a:buClr>
                <a:schemeClr val="dk1"/>
              </a:buClr>
              <a:buSzPts val="1200"/>
              <a:buFont typeface="Arial"/>
              <a:buChar char="•"/>
            </a:pPr>
            <a:r>
              <a:rPr lang="en-US" sz="1200" dirty="0" err="1"/>
              <a:t>Aloitus</a:t>
            </a:r>
            <a:r>
              <a:rPr lang="en-US" sz="1200" dirty="0"/>
              <a:t>- ja </a:t>
            </a:r>
            <a:r>
              <a:rPr lang="en-US" sz="1200" dirty="0" err="1"/>
              <a:t>lopetuskerralla</a:t>
            </a:r>
            <a:r>
              <a:rPr lang="en-US" sz="1200" dirty="0"/>
              <a:t> </a:t>
            </a:r>
            <a:r>
              <a:rPr lang="en-US" sz="1200" dirty="0" err="1"/>
              <a:t>voidaan</a:t>
            </a:r>
            <a:r>
              <a:rPr lang="en-US" sz="1200" dirty="0"/>
              <a:t> </a:t>
            </a:r>
            <a:r>
              <a:rPr lang="en-US" sz="1200" dirty="0" err="1"/>
              <a:t>pitää</a:t>
            </a:r>
            <a:r>
              <a:rPr lang="en-US" sz="1200" dirty="0"/>
              <a:t> </a:t>
            </a:r>
            <a:r>
              <a:rPr lang="en-US" sz="1200" dirty="0" err="1"/>
              <a:t>lyhyt</a:t>
            </a:r>
            <a:r>
              <a:rPr lang="en-US" sz="1200" dirty="0"/>
              <a:t> </a:t>
            </a:r>
            <a:r>
              <a:rPr lang="en-US" sz="1200" dirty="0" err="1"/>
              <a:t>lukutuokio</a:t>
            </a:r>
            <a:r>
              <a:rPr lang="en-US" sz="1200" dirty="0"/>
              <a:t> </a:t>
            </a:r>
            <a:r>
              <a:rPr lang="en-US" sz="1200" dirty="0" err="1"/>
              <a:t>koko</a:t>
            </a:r>
            <a:r>
              <a:rPr lang="en-US" sz="1200" dirty="0"/>
              <a:t> </a:t>
            </a:r>
            <a:r>
              <a:rPr lang="en-US" sz="1200" dirty="0" err="1"/>
              <a:t>luokalle</a:t>
            </a:r>
            <a:r>
              <a:rPr lang="en-US" sz="1200" dirty="0"/>
              <a:t>. </a:t>
            </a:r>
            <a:endParaRPr sz="1200" dirty="0"/>
          </a:p>
          <a:p>
            <a:pPr marL="0" lvl="0" indent="0" algn="l" rtl="0">
              <a:spcBef>
                <a:spcPts val="360"/>
              </a:spcBef>
              <a:spcAft>
                <a:spcPts val="0"/>
              </a:spcAft>
              <a:buNone/>
            </a:pPr>
            <a:endParaRPr dirty="0"/>
          </a:p>
        </p:txBody>
      </p:sp>
      <p:sp>
        <p:nvSpPr>
          <p:cNvPr id="243" name="Google Shape;243;p22: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3: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0" name="Google Shape;250;p23: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err="1">
                <a:solidFill>
                  <a:schemeClr val="dk1"/>
                </a:solidFill>
                <a:latin typeface="Arial"/>
                <a:ea typeface="Arial"/>
                <a:cs typeface="Arial"/>
                <a:sym typeface="Arial"/>
              </a:rPr>
              <a:t>Porina</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esim</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pienryhmissä</a:t>
            </a:r>
            <a:endParaRPr dirty="0"/>
          </a:p>
          <a:p>
            <a:pPr marL="0" lvl="0" indent="0" algn="l" rtl="0">
              <a:spcBef>
                <a:spcPts val="360"/>
              </a:spcBef>
              <a:spcAft>
                <a:spcPts val="0"/>
              </a:spcAft>
              <a:buNone/>
            </a:pPr>
            <a:r>
              <a:rPr lang="en-US" sz="1200" dirty="0">
                <a:solidFill>
                  <a:schemeClr val="dk1"/>
                </a:solidFill>
                <a:latin typeface="Arial"/>
                <a:ea typeface="Arial"/>
                <a:cs typeface="Arial"/>
                <a:sym typeface="Arial"/>
              </a:rPr>
              <a:t> </a:t>
            </a:r>
            <a:endParaRPr dirty="0"/>
          </a:p>
          <a:p>
            <a:pPr marL="0" lvl="0" indent="0" algn="l" rtl="0">
              <a:spcBef>
                <a:spcPts val="360"/>
              </a:spcBef>
              <a:spcAft>
                <a:spcPts val="0"/>
              </a:spcAft>
              <a:buNone/>
            </a:pPr>
            <a:r>
              <a:rPr lang="en-US" sz="1200" dirty="0" err="1">
                <a:solidFill>
                  <a:schemeClr val="dk1"/>
                </a:solidFill>
                <a:latin typeface="Arial"/>
                <a:ea typeface="Arial"/>
                <a:cs typeface="Arial"/>
                <a:sym typeface="Arial"/>
              </a:rPr>
              <a:t>Miten</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käytännössä</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toteuttaa</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myönteistä</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läsnäoloa</a:t>
            </a:r>
            <a:r>
              <a:rPr lang="en-US" sz="1200" dirty="0">
                <a:solidFill>
                  <a:schemeClr val="dk1"/>
                </a:solidFill>
                <a:latin typeface="Arial"/>
                <a:ea typeface="Arial"/>
                <a:cs typeface="Arial"/>
                <a:sym typeface="Arial"/>
              </a:rPr>
              <a:t> ? </a:t>
            </a:r>
            <a:r>
              <a:rPr lang="en-US" sz="1200" dirty="0" err="1">
                <a:solidFill>
                  <a:schemeClr val="dk1"/>
                </a:solidFill>
                <a:latin typeface="Arial"/>
                <a:ea typeface="Arial"/>
                <a:cs typeface="Arial"/>
                <a:sym typeface="Arial"/>
              </a:rPr>
              <a:t>Esim</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hymy</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hyväksyvä</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katse</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kannustavat</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sanat</a:t>
            </a:r>
            <a:r>
              <a:rPr lang="en-US" sz="1200" dirty="0">
                <a:solidFill>
                  <a:schemeClr val="dk1"/>
                </a:solidFill>
                <a:latin typeface="Arial"/>
                <a:ea typeface="Arial"/>
                <a:cs typeface="Arial"/>
                <a:sym typeface="Arial"/>
              </a:rPr>
              <a:t> – </a:t>
            </a:r>
            <a:r>
              <a:rPr lang="en-US" sz="1200" dirty="0" err="1">
                <a:solidFill>
                  <a:schemeClr val="dk1"/>
                </a:solidFill>
                <a:latin typeface="Arial"/>
                <a:ea typeface="Arial"/>
                <a:cs typeface="Arial"/>
                <a:sym typeface="Arial"/>
              </a:rPr>
              <a:t>millaiset</a:t>
            </a:r>
            <a:r>
              <a:rPr lang="en-US" sz="1200" dirty="0">
                <a:solidFill>
                  <a:schemeClr val="dk1"/>
                </a:solidFill>
                <a:latin typeface="Arial"/>
                <a:ea typeface="Arial"/>
                <a:cs typeface="Arial"/>
                <a:sym typeface="Arial"/>
              </a:rPr>
              <a:t>?</a:t>
            </a:r>
          </a:p>
          <a:p>
            <a:pPr marL="0" lvl="0" indent="0" algn="l" rtl="0">
              <a:spcBef>
                <a:spcPts val="360"/>
              </a:spcBef>
              <a:spcAft>
                <a:spcPts val="0"/>
              </a:spcAft>
              <a:buNone/>
            </a:pPr>
            <a:r>
              <a:rPr lang="en-US" sz="1200" dirty="0" err="1">
                <a:solidFill>
                  <a:schemeClr val="dk1"/>
                </a:solidFill>
                <a:latin typeface="Arial"/>
                <a:ea typeface="Arial"/>
                <a:cs typeface="Arial"/>
                <a:sym typeface="Arial"/>
              </a:rPr>
              <a:t>Pohditaan</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yhdessä</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jolloin</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kolutukseen</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tulee</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ajatusten</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jakamista</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keskustelua</a:t>
            </a:r>
            <a:r>
              <a:rPr lang="en-US" sz="1200" dirty="0">
                <a:solidFill>
                  <a:schemeClr val="dk1"/>
                </a:solidFill>
                <a:latin typeface="Arial"/>
                <a:ea typeface="Arial"/>
                <a:cs typeface="Arial"/>
                <a:sym typeface="Arial"/>
              </a:rPr>
              <a:t> ja </a:t>
            </a:r>
            <a:r>
              <a:rPr lang="en-US" sz="1200" dirty="0" err="1">
                <a:solidFill>
                  <a:schemeClr val="dk1"/>
                </a:solidFill>
                <a:latin typeface="Arial"/>
                <a:ea typeface="Arial"/>
                <a:cs typeface="Arial"/>
                <a:sym typeface="Arial"/>
              </a:rPr>
              <a:t>vuorovaikutusta</a:t>
            </a:r>
            <a:r>
              <a:rPr lang="en-US" sz="1200" dirty="0">
                <a:solidFill>
                  <a:schemeClr val="dk1"/>
                </a:solidFill>
                <a:latin typeface="Arial"/>
                <a:ea typeface="Arial"/>
                <a:cs typeface="Arial"/>
                <a:sym typeface="Arial"/>
              </a:rPr>
              <a:t>.</a:t>
            </a:r>
            <a:endParaRPr sz="1200" dirty="0">
              <a:solidFill>
                <a:schemeClr val="dk1"/>
              </a:solidFill>
              <a:latin typeface="Arial"/>
              <a:ea typeface="Arial"/>
              <a:cs typeface="Arial"/>
              <a:sym typeface="Arial"/>
            </a:endParaRPr>
          </a:p>
          <a:p>
            <a:pPr marL="0" lvl="0" indent="0" algn="l" rtl="0">
              <a:spcBef>
                <a:spcPts val="360"/>
              </a:spcBef>
              <a:spcAft>
                <a:spcPts val="0"/>
              </a:spcAft>
              <a:buNone/>
            </a:pPr>
            <a:endParaRPr sz="1200" dirty="0">
              <a:solidFill>
                <a:schemeClr val="dk1"/>
              </a:solidFill>
              <a:latin typeface="Arial"/>
              <a:ea typeface="Arial"/>
              <a:cs typeface="Arial"/>
              <a:sym typeface="Arial"/>
            </a:endParaRPr>
          </a:p>
          <a:p>
            <a:pPr marL="0" lvl="0" indent="0" algn="l" rtl="0">
              <a:spcBef>
                <a:spcPts val="360"/>
              </a:spcBef>
              <a:spcAft>
                <a:spcPts val="0"/>
              </a:spcAft>
              <a:buNone/>
            </a:pPr>
            <a:r>
              <a:rPr lang="en-US" sz="1200" dirty="0" err="1">
                <a:solidFill>
                  <a:schemeClr val="dk1"/>
                </a:solidFill>
                <a:latin typeface="Arial"/>
                <a:ea typeface="Arial"/>
                <a:cs typeface="Arial"/>
                <a:sym typeface="Arial"/>
              </a:rPr>
              <a:t>Kuulumisten</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vaihto</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lapsen</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kanssa</a:t>
            </a:r>
            <a:r>
              <a:rPr lang="en-US" sz="1200" dirty="0">
                <a:solidFill>
                  <a:schemeClr val="dk1"/>
                </a:solidFill>
                <a:latin typeface="Arial"/>
                <a:ea typeface="Arial"/>
                <a:cs typeface="Arial"/>
                <a:sym typeface="Arial"/>
              </a:rPr>
              <a:t> ja </a:t>
            </a:r>
            <a:r>
              <a:rPr lang="en-US" sz="1200" dirty="0" err="1">
                <a:solidFill>
                  <a:schemeClr val="dk1"/>
                </a:solidFill>
                <a:latin typeface="Arial"/>
                <a:ea typeface="Arial"/>
                <a:cs typeface="Arial"/>
                <a:sym typeface="Arial"/>
              </a:rPr>
              <a:t>rupattelu</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lukuhetken</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aluksi</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viestivät</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läsnäoloa</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lukumummilla</a:t>
            </a:r>
            <a:r>
              <a:rPr lang="en-US" sz="1200" dirty="0">
                <a:solidFill>
                  <a:schemeClr val="dk1"/>
                </a:solidFill>
                <a:latin typeface="Arial"/>
                <a:ea typeface="Arial"/>
                <a:cs typeface="Arial"/>
                <a:sym typeface="Arial"/>
              </a:rPr>
              <a:t>/</a:t>
            </a:r>
            <a:r>
              <a:rPr lang="en-US" sz="1200" dirty="0" err="1">
                <a:solidFill>
                  <a:schemeClr val="dk1"/>
                </a:solidFill>
                <a:latin typeface="Arial"/>
                <a:ea typeface="Arial"/>
                <a:cs typeface="Arial"/>
                <a:sym typeface="Arial"/>
              </a:rPr>
              <a:t>vaarilla</a:t>
            </a:r>
            <a:r>
              <a:rPr lang="en-US" sz="1200" dirty="0">
                <a:solidFill>
                  <a:schemeClr val="dk1"/>
                </a:solidFill>
                <a:latin typeface="Arial"/>
                <a:ea typeface="Arial"/>
                <a:cs typeface="Arial"/>
                <a:sym typeface="Arial"/>
              </a:rPr>
              <a:t> on </a:t>
            </a:r>
            <a:r>
              <a:rPr lang="en-US" sz="1200" dirty="0" err="1">
                <a:solidFill>
                  <a:schemeClr val="dk1"/>
                </a:solidFill>
                <a:latin typeface="Arial"/>
                <a:ea typeface="Arial"/>
                <a:cs typeface="Arial"/>
                <a:sym typeface="Arial"/>
              </a:rPr>
              <a:t>aikaa</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lapselle</a:t>
            </a:r>
            <a:r>
              <a:rPr lang="en-US" sz="1200" dirty="0">
                <a:solidFill>
                  <a:schemeClr val="dk1"/>
                </a:solidFill>
                <a:latin typeface="Arial"/>
                <a:ea typeface="Arial"/>
                <a:cs typeface="Arial"/>
                <a:sym typeface="Arial"/>
              </a:rPr>
              <a:t> ja </a:t>
            </a:r>
            <a:r>
              <a:rPr lang="en-US" sz="1200" dirty="0" err="1">
                <a:solidFill>
                  <a:schemeClr val="dk1"/>
                </a:solidFill>
                <a:latin typeface="Arial"/>
                <a:ea typeface="Arial"/>
                <a:cs typeface="Arial"/>
                <a:sym typeface="Arial"/>
              </a:rPr>
              <a:t>tilannetta</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ei</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suoriteta</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mekaanisesti</a:t>
            </a:r>
            <a:r>
              <a:rPr lang="en-US" sz="1200" dirty="0">
                <a:solidFill>
                  <a:schemeClr val="dk1"/>
                </a:solidFill>
                <a:latin typeface="Arial"/>
                <a:ea typeface="Arial"/>
                <a:cs typeface="Arial"/>
                <a:sym typeface="Arial"/>
              </a:rPr>
              <a:t>” tai ”</a:t>
            </a:r>
            <a:r>
              <a:rPr lang="en-US" sz="1200" dirty="0" err="1">
                <a:solidFill>
                  <a:schemeClr val="dk1"/>
                </a:solidFill>
                <a:latin typeface="Arial"/>
                <a:ea typeface="Arial"/>
                <a:cs typeface="Arial"/>
                <a:sym typeface="Arial"/>
              </a:rPr>
              <a:t>rutiinilla</a:t>
            </a:r>
            <a:r>
              <a:rPr lang="en-US" sz="1200" dirty="0">
                <a:solidFill>
                  <a:schemeClr val="dk1"/>
                </a:solidFill>
                <a:latin typeface="Arial"/>
                <a:ea typeface="Arial"/>
                <a:cs typeface="Arial"/>
                <a:sym typeface="Arial"/>
              </a:rPr>
              <a:t>”</a:t>
            </a:r>
            <a:endParaRPr sz="1200" dirty="0">
              <a:solidFill>
                <a:schemeClr val="dk1"/>
              </a:solidFill>
              <a:latin typeface="Arial"/>
              <a:ea typeface="Arial"/>
              <a:cs typeface="Arial"/>
              <a:sym typeface="Arial"/>
            </a:endParaRPr>
          </a:p>
          <a:p>
            <a:pPr marL="0" lvl="0" indent="0" algn="l" rtl="0">
              <a:spcBef>
                <a:spcPts val="360"/>
              </a:spcBef>
              <a:spcAft>
                <a:spcPts val="0"/>
              </a:spcAft>
              <a:buNone/>
            </a:pPr>
            <a:r>
              <a:rPr lang="en-US" sz="1200" dirty="0">
                <a:solidFill>
                  <a:schemeClr val="dk1"/>
                </a:solidFill>
                <a:latin typeface="Arial"/>
                <a:ea typeface="Arial"/>
                <a:cs typeface="Arial"/>
                <a:sym typeface="Arial"/>
              </a:rPr>
              <a:t> </a:t>
            </a:r>
            <a:endParaRPr dirty="0"/>
          </a:p>
        </p:txBody>
      </p:sp>
      <p:sp>
        <p:nvSpPr>
          <p:cNvPr id="251" name="Google Shape;251;p23: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4: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0" name="Google Shape;260;p24: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5: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8" name="Google Shape;268;p25: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Arial"/>
              <a:buAutoNum type="arabicPeriod"/>
            </a:pPr>
            <a:r>
              <a:rPr lang="en-US" dirty="0" err="1"/>
              <a:t>Vaikka</a:t>
            </a:r>
            <a:r>
              <a:rPr lang="en-US" dirty="0"/>
              <a:t> </a:t>
            </a:r>
            <a:r>
              <a:rPr lang="en-US" dirty="0" err="1"/>
              <a:t>pääpaino</a:t>
            </a:r>
            <a:r>
              <a:rPr lang="en-US" dirty="0"/>
              <a:t> on </a:t>
            </a:r>
            <a:r>
              <a:rPr lang="en-US" dirty="0" err="1"/>
              <a:t>sujuvan</a:t>
            </a:r>
            <a:r>
              <a:rPr lang="en-US" dirty="0"/>
              <a:t> </a:t>
            </a:r>
            <a:r>
              <a:rPr lang="en-US" dirty="0" err="1"/>
              <a:t>lukutaidon</a:t>
            </a:r>
            <a:r>
              <a:rPr lang="en-US" dirty="0"/>
              <a:t> </a:t>
            </a:r>
            <a:r>
              <a:rPr lang="en-US" dirty="0" err="1"/>
              <a:t>harjoittelulla</a:t>
            </a:r>
            <a:r>
              <a:rPr lang="en-US" dirty="0"/>
              <a:t> </a:t>
            </a:r>
            <a:r>
              <a:rPr lang="en-US" dirty="0" err="1"/>
              <a:t>kohta</a:t>
            </a:r>
            <a:r>
              <a:rPr lang="en-US" dirty="0"/>
              <a:t> </a:t>
            </a:r>
            <a:r>
              <a:rPr lang="en-US" dirty="0" err="1"/>
              <a:t>esitettävillä</a:t>
            </a:r>
            <a:r>
              <a:rPr lang="en-US" dirty="0"/>
              <a:t> </a:t>
            </a:r>
            <a:r>
              <a:rPr lang="en-US" dirty="0" err="1"/>
              <a:t>tekniikoilla</a:t>
            </a:r>
            <a:r>
              <a:rPr lang="en-US" dirty="0"/>
              <a:t>, </a:t>
            </a:r>
            <a:r>
              <a:rPr lang="en-US" dirty="0" err="1"/>
              <a:t>yhtä</a:t>
            </a:r>
            <a:r>
              <a:rPr lang="en-US" dirty="0"/>
              <a:t> </a:t>
            </a:r>
            <a:r>
              <a:rPr lang="en-US" dirty="0" err="1"/>
              <a:t>tärkeää</a:t>
            </a:r>
            <a:r>
              <a:rPr lang="en-US" dirty="0"/>
              <a:t> on </a:t>
            </a:r>
            <a:r>
              <a:rPr lang="en-US" dirty="0" err="1"/>
              <a:t>virittäytyä</a:t>
            </a:r>
            <a:r>
              <a:rPr lang="en-US" dirty="0"/>
              <a:t> </a:t>
            </a:r>
            <a:r>
              <a:rPr lang="en-US" dirty="0" err="1"/>
              <a:t>tarinaan</a:t>
            </a:r>
            <a:r>
              <a:rPr lang="en-US" dirty="0"/>
              <a:t> ja </a:t>
            </a:r>
            <a:r>
              <a:rPr lang="en-US" dirty="0" err="1"/>
              <a:t>uppoutua</a:t>
            </a:r>
            <a:r>
              <a:rPr lang="en-US" dirty="0"/>
              <a:t> </a:t>
            </a:r>
            <a:r>
              <a:rPr lang="en-US" dirty="0" err="1"/>
              <a:t>tekstin</a:t>
            </a:r>
            <a:r>
              <a:rPr lang="en-US" dirty="0"/>
              <a:t> </a:t>
            </a:r>
            <a:r>
              <a:rPr lang="en-US" dirty="0" err="1"/>
              <a:t>maailmaan</a:t>
            </a:r>
            <a:r>
              <a:rPr lang="en-US" dirty="0"/>
              <a:t>. </a:t>
            </a:r>
            <a:r>
              <a:rPr lang="en-US" dirty="0" err="1"/>
              <a:t>Motivaatio</a:t>
            </a:r>
            <a:r>
              <a:rPr lang="en-US" dirty="0"/>
              <a:t> </a:t>
            </a:r>
            <a:r>
              <a:rPr lang="en-US" dirty="0" err="1"/>
              <a:t>ei</a:t>
            </a:r>
            <a:r>
              <a:rPr lang="en-US" dirty="0"/>
              <a:t> </a:t>
            </a:r>
            <a:r>
              <a:rPr lang="en-US" dirty="0" err="1"/>
              <a:t>synny</a:t>
            </a:r>
            <a:r>
              <a:rPr lang="en-US" dirty="0"/>
              <a:t> </a:t>
            </a:r>
            <a:r>
              <a:rPr lang="en-US" dirty="0" err="1"/>
              <a:t>mekaanisesta</a:t>
            </a:r>
            <a:r>
              <a:rPr lang="en-US" dirty="0"/>
              <a:t> </a:t>
            </a:r>
            <a:r>
              <a:rPr lang="en-US" dirty="0" err="1"/>
              <a:t>harjoittelusta</a:t>
            </a:r>
            <a:r>
              <a:rPr lang="en-US" dirty="0"/>
              <a:t>, </a:t>
            </a:r>
            <a:r>
              <a:rPr lang="en-US" dirty="0" err="1"/>
              <a:t>vaan</a:t>
            </a:r>
            <a:r>
              <a:rPr lang="en-US" dirty="0"/>
              <a:t> on </a:t>
            </a:r>
            <a:r>
              <a:rPr lang="en-US" dirty="0" err="1"/>
              <a:t>erittäin</a:t>
            </a:r>
            <a:r>
              <a:rPr lang="en-US" dirty="0"/>
              <a:t> </a:t>
            </a:r>
            <a:r>
              <a:rPr lang="en-US" dirty="0" err="1"/>
              <a:t>tärkeä</a:t>
            </a:r>
            <a:r>
              <a:rPr lang="en-US" dirty="0"/>
              <a:t> </a:t>
            </a:r>
            <a:r>
              <a:rPr lang="en-US" dirty="0" err="1"/>
              <a:t>koittaa</a:t>
            </a:r>
            <a:r>
              <a:rPr lang="en-US" dirty="0"/>
              <a:t> </a:t>
            </a:r>
            <a:r>
              <a:rPr lang="en-US" dirty="0" err="1"/>
              <a:t>löytää</a:t>
            </a:r>
            <a:r>
              <a:rPr lang="en-US" dirty="0"/>
              <a:t> </a:t>
            </a:r>
            <a:r>
              <a:rPr lang="en-US" dirty="0" err="1"/>
              <a:t>kullekin</a:t>
            </a:r>
            <a:r>
              <a:rPr lang="en-US" dirty="0"/>
              <a:t> </a:t>
            </a:r>
            <a:r>
              <a:rPr lang="en-US" dirty="0" err="1"/>
              <a:t>oppilaalle</a:t>
            </a:r>
            <a:r>
              <a:rPr lang="en-US" dirty="0"/>
              <a:t> </a:t>
            </a:r>
            <a:r>
              <a:rPr lang="en-US" dirty="0" err="1"/>
              <a:t>sopivat</a:t>
            </a:r>
            <a:r>
              <a:rPr lang="en-US" dirty="0"/>
              <a:t> </a:t>
            </a:r>
            <a:r>
              <a:rPr lang="en-US" dirty="0" err="1"/>
              <a:t>koukut</a:t>
            </a:r>
            <a:r>
              <a:rPr lang="en-US" dirty="0"/>
              <a:t>, </a:t>
            </a:r>
            <a:r>
              <a:rPr lang="en-US" dirty="0" err="1"/>
              <a:t>joista</a:t>
            </a:r>
            <a:r>
              <a:rPr lang="en-US" dirty="0"/>
              <a:t> </a:t>
            </a:r>
            <a:r>
              <a:rPr lang="en-US" dirty="0" err="1"/>
              <a:t>lukemisen</a:t>
            </a:r>
            <a:r>
              <a:rPr lang="en-US" dirty="0"/>
              <a:t> </a:t>
            </a:r>
            <a:r>
              <a:rPr lang="en-US" dirty="0" err="1"/>
              <a:t>kipinä</a:t>
            </a:r>
            <a:r>
              <a:rPr lang="en-US" dirty="0"/>
              <a:t> </a:t>
            </a:r>
            <a:r>
              <a:rPr lang="en-US" dirty="0" err="1"/>
              <a:t>syttyy</a:t>
            </a:r>
            <a:r>
              <a:rPr lang="en-US" dirty="0"/>
              <a:t>. </a:t>
            </a:r>
            <a:endParaRPr dirty="0"/>
          </a:p>
          <a:p>
            <a:pPr marL="228600" lvl="0" indent="-228600" algn="l" rtl="0">
              <a:spcBef>
                <a:spcPts val="360"/>
              </a:spcBef>
              <a:spcAft>
                <a:spcPts val="0"/>
              </a:spcAft>
              <a:buClr>
                <a:schemeClr val="dk1"/>
              </a:buClr>
              <a:buSzPts val="1200"/>
              <a:buFont typeface="Arial"/>
              <a:buAutoNum type="arabicPeriod"/>
            </a:pPr>
            <a:r>
              <a:rPr lang="en-US" dirty="0" err="1"/>
              <a:t>Muista</a:t>
            </a:r>
            <a:r>
              <a:rPr lang="en-US" dirty="0"/>
              <a:t> </a:t>
            </a:r>
            <a:r>
              <a:rPr lang="en-US" dirty="0" err="1"/>
              <a:t>kehua</a:t>
            </a:r>
            <a:r>
              <a:rPr lang="en-US" dirty="0"/>
              <a:t> ja </a:t>
            </a:r>
            <a:r>
              <a:rPr lang="en-US" dirty="0" err="1"/>
              <a:t>kannustaa</a:t>
            </a:r>
            <a:r>
              <a:rPr lang="en-US" dirty="0"/>
              <a:t> </a:t>
            </a:r>
            <a:r>
              <a:rPr lang="en-US" dirty="0" err="1"/>
              <a:t>oppilasta</a:t>
            </a:r>
            <a:r>
              <a:rPr lang="en-US" dirty="0"/>
              <a:t>, </a:t>
            </a:r>
            <a:r>
              <a:rPr lang="en-US" dirty="0" err="1"/>
              <a:t>kun</a:t>
            </a:r>
            <a:r>
              <a:rPr lang="en-US" dirty="0"/>
              <a:t> </a:t>
            </a:r>
            <a:r>
              <a:rPr lang="en-US" dirty="0" err="1"/>
              <a:t>pidätte</a:t>
            </a:r>
            <a:r>
              <a:rPr lang="en-US" dirty="0"/>
              <a:t> </a:t>
            </a:r>
            <a:r>
              <a:rPr lang="en-US" dirty="0" err="1"/>
              <a:t>taukoja</a:t>
            </a:r>
            <a:r>
              <a:rPr lang="en-US" dirty="0"/>
              <a:t>. </a:t>
            </a:r>
            <a:r>
              <a:rPr lang="en-US" dirty="0" err="1"/>
              <a:t>Hitaille</a:t>
            </a:r>
            <a:r>
              <a:rPr lang="en-US" dirty="0"/>
              <a:t> </a:t>
            </a:r>
            <a:r>
              <a:rPr lang="en-US" dirty="0" err="1"/>
              <a:t>lukijoille</a:t>
            </a:r>
            <a:r>
              <a:rPr lang="en-US" dirty="0"/>
              <a:t> </a:t>
            </a:r>
            <a:r>
              <a:rPr lang="en-US" dirty="0" err="1"/>
              <a:t>puolikkaan</a:t>
            </a:r>
            <a:r>
              <a:rPr lang="en-US" dirty="0"/>
              <a:t> </a:t>
            </a:r>
            <a:r>
              <a:rPr lang="en-US" dirty="0" err="1"/>
              <a:t>oppitunnin</a:t>
            </a:r>
            <a:r>
              <a:rPr lang="en-US" dirty="0"/>
              <a:t> </a:t>
            </a:r>
            <a:r>
              <a:rPr lang="en-US" dirty="0" err="1"/>
              <a:t>lukutuokio</a:t>
            </a:r>
            <a:r>
              <a:rPr lang="en-US" dirty="0"/>
              <a:t> on iso </a:t>
            </a:r>
            <a:r>
              <a:rPr lang="en-US" dirty="0" err="1"/>
              <a:t>rutistus</a:t>
            </a:r>
            <a:r>
              <a:rPr lang="en-US" dirty="0"/>
              <a:t>.</a:t>
            </a:r>
            <a:endParaRPr dirty="0"/>
          </a:p>
          <a:p>
            <a:pPr marL="0" lvl="0" indent="0" algn="l" rtl="0">
              <a:spcBef>
                <a:spcPts val="360"/>
              </a:spcBef>
              <a:spcAft>
                <a:spcPts val="0"/>
              </a:spcAft>
              <a:buNone/>
            </a:pPr>
            <a:endParaRPr dirty="0"/>
          </a:p>
        </p:txBody>
      </p:sp>
      <p:sp>
        <p:nvSpPr>
          <p:cNvPr id="269" name="Google Shape;269;p25: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6: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6" name="Google Shape;276;p26: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7: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7" name="Google Shape;307;p27: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1. </a:t>
            </a:r>
            <a:r>
              <a:rPr lang="en-US" sz="1200" b="0" i="0" u="none" strike="noStrike" cap="none" dirty="0" err="1">
                <a:solidFill>
                  <a:srgbClr val="000000"/>
                </a:solidFill>
                <a:latin typeface="Calibri"/>
                <a:ea typeface="Calibri"/>
                <a:cs typeface="Calibri"/>
                <a:sym typeface="Calibri"/>
              </a:rPr>
              <a:t>Sormella</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seuraaminen</a:t>
            </a:r>
            <a:r>
              <a:rPr lang="en-US" sz="1200" b="0" i="0" u="none" strike="noStrike" cap="none" dirty="0">
                <a:solidFill>
                  <a:srgbClr val="000000"/>
                </a:solidFill>
                <a:latin typeface="Calibri"/>
                <a:ea typeface="Calibri"/>
                <a:cs typeface="Calibri"/>
                <a:sym typeface="Calibri"/>
              </a:rPr>
              <a:t> on </a:t>
            </a:r>
            <a:r>
              <a:rPr lang="en-US" sz="1200" b="0" i="0" u="none" strike="noStrike" cap="none" dirty="0" err="1">
                <a:solidFill>
                  <a:srgbClr val="000000"/>
                </a:solidFill>
                <a:latin typeface="Calibri"/>
                <a:ea typeface="Calibri"/>
                <a:cs typeface="Calibri"/>
                <a:sym typeface="Calibri"/>
              </a:rPr>
              <a:t>tärkeää</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siksi</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että</a:t>
            </a:r>
            <a:r>
              <a:rPr lang="en-US" sz="1200" b="0" i="0" u="none" strike="noStrike" cap="none" dirty="0">
                <a:solidFill>
                  <a:srgbClr val="000000"/>
                </a:solidFill>
                <a:latin typeface="Calibri"/>
                <a:ea typeface="Calibri"/>
                <a:cs typeface="Calibri"/>
                <a:sym typeface="Calibri"/>
              </a:rPr>
              <a:t> Lukumummi ja –</a:t>
            </a:r>
            <a:r>
              <a:rPr lang="en-US" sz="1200" b="0" i="0" u="none" strike="noStrike" cap="none" dirty="0" err="1">
                <a:solidFill>
                  <a:srgbClr val="000000"/>
                </a:solidFill>
                <a:latin typeface="Calibri"/>
                <a:ea typeface="Calibri"/>
                <a:cs typeface="Calibri"/>
                <a:sym typeface="Calibri"/>
              </a:rPr>
              <a:t>vaari</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tietää</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että</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oppilas</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lukee</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myös</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silloin</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kun</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mummi</a:t>
            </a:r>
            <a:r>
              <a:rPr lang="en-US" sz="1200" b="0" i="0" u="none" strike="noStrike" cap="none" dirty="0">
                <a:solidFill>
                  <a:srgbClr val="000000"/>
                </a:solidFill>
                <a:latin typeface="Calibri"/>
                <a:ea typeface="Calibri"/>
                <a:cs typeface="Calibri"/>
                <a:sym typeface="Calibri"/>
              </a:rPr>
              <a:t> tai </a:t>
            </a:r>
            <a:r>
              <a:rPr lang="en-US" sz="1200" b="0" i="0" u="none" strike="noStrike" cap="none" dirty="0" err="1">
                <a:solidFill>
                  <a:srgbClr val="000000"/>
                </a:solidFill>
                <a:latin typeface="Calibri"/>
                <a:ea typeface="Calibri"/>
                <a:cs typeface="Calibri"/>
                <a:sym typeface="Calibri"/>
              </a:rPr>
              <a:t>vaari</a:t>
            </a:r>
            <a:r>
              <a:rPr lang="en-US" sz="1200" b="0" i="0" u="none" strike="noStrike" cap="none" dirty="0">
                <a:solidFill>
                  <a:srgbClr val="000000"/>
                </a:solidFill>
                <a:latin typeface="Calibri"/>
                <a:ea typeface="Calibri"/>
                <a:cs typeface="Calibri"/>
                <a:sym typeface="Calibri"/>
              </a:rPr>
              <a:t> on </a:t>
            </a:r>
            <a:r>
              <a:rPr lang="en-US" sz="1200" b="0" i="0" u="none" strike="noStrike" cap="none" dirty="0" err="1">
                <a:solidFill>
                  <a:srgbClr val="000000"/>
                </a:solidFill>
                <a:latin typeface="Calibri"/>
                <a:ea typeface="Calibri"/>
                <a:cs typeface="Calibri"/>
                <a:sym typeface="Calibri"/>
              </a:rPr>
              <a:t>äänessä</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Näin</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oppilas</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lukee</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koko</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lukutuokion</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joko</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itse</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ääneen</a:t>
            </a:r>
            <a:r>
              <a:rPr lang="en-US" sz="1200" b="0" i="0" u="none" strike="noStrike" cap="none" dirty="0">
                <a:solidFill>
                  <a:srgbClr val="000000"/>
                </a:solidFill>
                <a:latin typeface="Calibri"/>
                <a:ea typeface="Calibri"/>
                <a:cs typeface="Calibri"/>
                <a:sym typeface="Calibri"/>
              </a:rPr>
              <a:t> tai </a:t>
            </a:r>
            <a:r>
              <a:rPr lang="en-US" sz="1200" b="0" i="0" u="none" strike="noStrike" cap="none" dirty="0" err="1">
                <a:solidFill>
                  <a:srgbClr val="000000"/>
                </a:solidFill>
                <a:latin typeface="Calibri"/>
                <a:ea typeface="Calibri"/>
                <a:cs typeface="Calibri"/>
                <a:sym typeface="Calibri"/>
              </a:rPr>
              <a:t>äänettä</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kun</a:t>
            </a:r>
            <a:r>
              <a:rPr lang="en-US" sz="1200" b="0" i="0" u="none" strike="noStrike" cap="none" dirty="0">
                <a:solidFill>
                  <a:srgbClr val="000000"/>
                </a:solidFill>
                <a:latin typeface="Calibri"/>
                <a:ea typeface="Calibri"/>
                <a:cs typeface="Calibri"/>
                <a:sym typeface="Calibri"/>
              </a:rPr>
              <a:t> on </a:t>
            </a:r>
            <a:r>
              <a:rPr lang="en-US" sz="1200" b="0" i="0" u="none" strike="noStrike" cap="none" dirty="0" err="1">
                <a:solidFill>
                  <a:srgbClr val="000000"/>
                </a:solidFill>
                <a:latin typeface="Calibri"/>
                <a:ea typeface="Calibri"/>
                <a:cs typeface="Calibri"/>
                <a:sym typeface="Calibri"/>
              </a:rPr>
              <a:t>mummin</a:t>
            </a:r>
            <a:r>
              <a:rPr lang="en-US" sz="1200" b="0" i="0" u="none" strike="noStrike" cap="none" dirty="0">
                <a:solidFill>
                  <a:srgbClr val="000000"/>
                </a:solidFill>
                <a:latin typeface="Calibri"/>
                <a:ea typeface="Calibri"/>
                <a:cs typeface="Calibri"/>
                <a:sym typeface="Calibri"/>
              </a:rPr>
              <a:t> tai </a:t>
            </a:r>
            <a:r>
              <a:rPr lang="en-US" sz="1200" b="0" i="0" u="none" strike="noStrike" cap="none" dirty="0" err="1">
                <a:solidFill>
                  <a:srgbClr val="000000"/>
                </a:solidFill>
                <a:latin typeface="Calibri"/>
                <a:ea typeface="Calibri"/>
                <a:cs typeface="Calibri"/>
                <a:sym typeface="Calibri"/>
              </a:rPr>
              <a:t>vaarin</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vuoro</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lukea</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Ääneenlukemisen</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kuuntelu</a:t>
            </a:r>
            <a:r>
              <a:rPr lang="en-US" sz="1200" b="0" i="0" u="none" strike="noStrike" cap="none" dirty="0">
                <a:solidFill>
                  <a:srgbClr val="000000"/>
                </a:solidFill>
                <a:latin typeface="Calibri"/>
                <a:ea typeface="Calibri"/>
                <a:cs typeface="Calibri"/>
                <a:sym typeface="Calibri"/>
              </a:rPr>
              <a:t> on </a:t>
            </a:r>
            <a:r>
              <a:rPr lang="en-US" sz="1200" b="0" i="0" u="none" strike="noStrike" cap="none" dirty="0" err="1">
                <a:solidFill>
                  <a:srgbClr val="000000"/>
                </a:solidFill>
                <a:latin typeface="Calibri"/>
                <a:ea typeface="Calibri"/>
                <a:cs typeface="Calibri"/>
                <a:sym typeface="Calibri"/>
              </a:rPr>
              <a:t>arvokasta</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mutta</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tässä</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toiminnassa</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haluamme</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auttaa</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niitä</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oppilaita</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joille</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lukeminen</a:t>
            </a:r>
            <a:r>
              <a:rPr lang="en-US" sz="1200" b="0" i="0" u="none" strike="noStrike" cap="none" dirty="0">
                <a:solidFill>
                  <a:srgbClr val="000000"/>
                </a:solidFill>
                <a:latin typeface="Calibri"/>
                <a:ea typeface="Calibri"/>
                <a:cs typeface="Calibri"/>
                <a:sym typeface="Calibri"/>
              </a:rPr>
              <a:t> on </a:t>
            </a:r>
            <a:r>
              <a:rPr lang="en-US" sz="1200" b="0" i="0" u="none" strike="noStrike" cap="none" dirty="0" err="1">
                <a:solidFill>
                  <a:srgbClr val="000000"/>
                </a:solidFill>
                <a:latin typeface="Calibri"/>
                <a:ea typeface="Calibri"/>
                <a:cs typeface="Calibri"/>
                <a:sym typeface="Calibri"/>
              </a:rPr>
              <a:t>hankalaa</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Sujuvaksi</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lukijaksi</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oppii</a:t>
            </a:r>
            <a:r>
              <a:rPr lang="en-US" sz="1200" b="0" i="0" u="none" strike="noStrike" cap="none" dirty="0">
                <a:solidFill>
                  <a:srgbClr val="000000"/>
                </a:solidFill>
                <a:latin typeface="Calibri"/>
                <a:ea typeface="Calibri"/>
                <a:cs typeface="Calibri"/>
                <a:sym typeface="Calibri"/>
              </a:rPr>
              <a:t> vain </a:t>
            </a:r>
            <a:r>
              <a:rPr lang="en-US" sz="1200" b="0" i="0" u="none" strike="noStrike" cap="none" dirty="0" err="1">
                <a:solidFill>
                  <a:srgbClr val="000000"/>
                </a:solidFill>
                <a:latin typeface="Calibri"/>
                <a:ea typeface="Calibri"/>
                <a:cs typeface="Calibri"/>
                <a:sym typeface="Calibri"/>
              </a:rPr>
              <a:t>lukemalla</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itse</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paljon</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siksi</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lukutuokio</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käytetään</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lukemiseen</a:t>
            </a:r>
            <a:r>
              <a:rPr lang="en-US" sz="1200" b="0" i="0" u="none" strike="noStrike" cap="none" dirty="0">
                <a:solidFill>
                  <a:srgbClr val="000000"/>
                </a:solidFill>
                <a:latin typeface="Calibri"/>
                <a:ea typeface="Calibri"/>
                <a:cs typeface="Calibri"/>
                <a:sym typeface="Calibri"/>
              </a:rPr>
              <a:t>.</a:t>
            </a:r>
            <a:endParaRPr dirty="0"/>
          </a:p>
          <a:p>
            <a:pPr marL="0" marR="0" lvl="0" indent="0" algn="l" rtl="0">
              <a:lnSpc>
                <a:spcPct val="100000"/>
              </a:lnSpc>
              <a:spcBef>
                <a:spcPts val="330"/>
              </a:spcBef>
              <a:spcAft>
                <a:spcPts val="0"/>
              </a:spcAft>
              <a:buClr>
                <a:schemeClr val="dk1"/>
              </a:buClr>
              <a:buSzPts val="1100"/>
              <a:buFont typeface="Arial"/>
              <a:buNone/>
            </a:pPr>
            <a:endParaRPr sz="1100" dirty="0">
              <a:solidFill>
                <a:srgbClr val="B43A71"/>
              </a:solidFill>
              <a:latin typeface="Calibri"/>
              <a:ea typeface="Calibri"/>
              <a:cs typeface="Calibri"/>
              <a:sym typeface="Calibri"/>
            </a:endParaRPr>
          </a:p>
          <a:p>
            <a:pPr marL="0" lvl="0" indent="0" algn="l" rtl="0">
              <a:spcBef>
                <a:spcPts val="360"/>
              </a:spcBef>
              <a:spcAft>
                <a:spcPts val="0"/>
              </a:spcAft>
              <a:buNone/>
            </a:pPr>
            <a:endParaRPr dirty="0"/>
          </a:p>
        </p:txBody>
      </p:sp>
      <p:sp>
        <p:nvSpPr>
          <p:cNvPr id="308" name="Google Shape;308;p27: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8: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5" name="Google Shape;315;p28: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B43A71"/>
              </a:buClr>
              <a:buSzPts val="1100"/>
              <a:buFont typeface="Calibri"/>
              <a:buNone/>
            </a:pPr>
            <a:endParaRPr sz="1100" dirty="0">
              <a:solidFill>
                <a:srgbClr val="B43A71"/>
              </a:solidFill>
              <a:latin typeface="Calibri"/>
              <a:ea typeface="Calibri"/>
              <a:cs typeface="Calibri"/>
              <a:sym typeface="Calibri"/>
            </a:endParaRPr>
          </a:p>
        </p:txBody>
      </p:sp>
      <p:sp>
        <p:nvSpPr>
          <p:cNvPr id="316" name="Google Shape;316;p28: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9: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3" name="Google Shape;323;p29: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324" name="Google Shape;324;p29: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4" name="Google Shape;64;p3: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Lapsille toiminta tarjoaa hyötyä ja hupia.</a:t>
            </a:r>
            <a:endParaRPr/>
          </a:p>
        </p:txBody>
      </p:sp>
      <p:sp>
        <p:nvSpPr>
          <p:cNvPr id="65" name="Google Shape;65;p3: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0: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1" name="Google Shape;331;p30: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Abel"/>
                <a:ea typeface="Abel"/>
                <a:cs typeface="Abel"/>
                <a:sym typeface="Abel"/>
              </a:rPr>
              <a:t>Voit neuvoa lasta esimerkiksi näin:</a:t>
            </a:r>
            <a:endParaRPr/>
          </a:p>
          <a:p>
            <a:pPr marL="0" lvl="0" indent="0" algn="l" rtl="0">
              <a:spcBef>
                <a:spcPts val="360"/>
              </a:spcBef>
              <a:spcAft>
                <a:spcPts val="0"/>
              </a:spcAft>
              <a:buNone/>
            </a:pPr>
            <a:r>
              <a:rPr lang="en-US" sz="1200">
                <a:latin typeface="Abel"/>
                <a:ea typeface="Abel"/>
                <a:cs typeface="Abel"/>
                <a:sym typeface="Abel"/>
              </a:rPr>
              <a:t>Esimerkiksi, jos lapsi lukee jonkin olennaisen sanan väärin, voit pyytää häntä lukemaan sanan uudestaan. Käytä mielikuvitusta, esimerkiksi: ”anteeksi, nyt en kuullut, mitä tuossa sanoit” tai ”minä luin tämän eri tavalla, mitä sinusta tässä lukee”.</a:t>
            </a:r>
            <a:endParaRPr/>
          </a:p>
          <a:p>
            <a:pPr marL="0" lvl="0" indent="0" algn="l" rtl="0">
              <a:spcBef>
                <a:spcPts val="360"/>
              </a:spcBef>
              <a:spcAft>
                <a:spcPts val="0"/>
              </a:spcAft>
              <a:buNone/>
            </a:pPr>
            <a:r>
              <a:rPr lang="en-US" sz="1200">
                <a:latin typeface="Abel"/>
                <a:ea typeface="Abel"/>
                <a:cs typeface="Abel"/>
                <a:sym typeface="Abel"/>
              </a:rPr>
              <a:t>Hankalimmat sanat voi suoraan lukea yhdessä. </a:t>
            </a:r>
            <a:endParaRPr/>
          </a:p>
        </p:txBody>
      </p:sp>
      <p:sp>
        <p:nvSpPr>
          <p:cNvPr id="332" name="Google Shape;332;p30: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1: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9" name="Google Shape;339;p31: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2: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7" name="Google Shape;347;p32: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Jos </a:t>
            </a:r>
            <a:r>
              <a:rPr lang="en-US" dirty="0" err="1"/>
              <a:t>haluat</a:t>
            </a:r>
            <a:r>
              <a:rPr lang="en-US" dirty="0"/>
              <a:t> ja </a:t>
            </a:r>
            <a:r>
              <a:rPr lang="en-US" dirty="0" err="1"/>
              <a:t>jaksat</a:t>
            </a:r>
            <a:r>
              <a:rPr lang="en-US" dirty="0"/>
              <a:t> </a:t>
            </a:r>
            <a:r>
              <a:rPr lang="en-US" dirty="0" err="1"/>
              <a:t>lukea</a:t>
            </a:r>
            <a:r>
              <a:rPr lang="en-US" dirty="0"/>
              <a:t> </a:t>
            </a:r>
            <a:r>
              <a:rPr lang="en-US" dirty="0" err="1"/>
              <a:t>useamman</a:t>
            </a:r>
            <a:r>
              <a:rPr lang="en-US" dirty="0"/>
              <a:t> </a:t>
            </a:r>
            <a:r>
              <a:rPr lang="en-US" dirty="0" err="1"/>
              <a:t>lapsen</a:t>
            </a:r>
            <a:r>
              <a:rPr lang="en-US" dirty="0"/>
              <a:t> </a:t>
            </a:r>
            <a:r>
              <a:rPr lang="en-US" dirty="0" err="1"/>
              <a:t>kanssa</a:t>
            </a:r>
            <a:r>
              <a:rPr lang="en-US" dirty="0"/>
              <a:t>, </a:t>
            </a:r>
            <a:r>
              <a:rPr lang="en-US" dirty="0" err="1"/>
              <a:t>sovi</a:t>
            </a:r>
            <a:r>
              <a:rPr lang="en-US" dirty="0"/>
              <a:t> </a:t>
            </a:r>
            <a:r>
              <a:rPr lang="en-US" dirty="0" err="1"/>
              <a:t>opettajan</a:t>
            </a:r>
            <a:r>
              <a:rPr lang="en-US" dirty="0"/>
              <a:t> </a:t>
            </a:r>
            <a:r>
              <a:rPr lang="en-US" dirty="0" err="1"/>
              <a:t>kanssa</a:t>
            </a:r>
            <a:r>
              <a:rPr lang="en-US" dirty="0"/>
              <a:t>, </a:t>
            </a:r>
            <a:r>
              <a:rPr lang="en-US" dirty="0" err="1"/>
              <a:t>että</a:t>
            </a:r>
            <a:r>
              <a:rPr lang="en-US" dirty="0"/>
              <a:t> </a:t>
            </a:r>
            <a:r>
              <a:rPr lang="en-US" dirty="0" err="1"/>
              <a:t>lapset</a:t>
            </a:r>
            <a:r>
              <a:rPr lang="en-US" dirty="0"/>
              <a:t> </a:t>
            </a:r>
            <a:r>
              <a:rPr lang="en-US" dirty="0" err="1"/>
              <a:t>tulevat</a:t>
            </a:r>
            <a:r>
              <a:rPr lang="en-US" dirty="0"/>
              <a:t> </a:t>
            </a:r>
            <a:r>
              <a:rPr lang="en-US" dirty="0" err="1"/>
              <a:t>vuorotellen</a:t>
            </a:r>
            <a:r>
              <a:rPr lang="en-US" dirty="0"/>
              <a:t> </a:t>
            </a:r>
            <a:r>
              <a:rPr lang="en-US" dirty="0" err="1"/>
              <a:t>lukutuokiolle</a:t>
            </a:r>
            <a:r>
              <a:rPr lang="en-US" dirty="0"/>
              <a:t> tai </a:t>
            </a:r>
            <a:r>
              <a:rPr lang="en-US" dirty="0" err="1"/>
              <a:t>joku</a:t>
            </a:r>
            <a:r>
              <a:rPr lang="en-US" dirty="0"/>
              <a:t> </a:t>
            </a:r>
            <a:r>
              <a:rPr lang="en-US" dirty="0" err="1"/>
              <a:t>muu</a:t>
            </a:r>
            <a:r>
              <a:rPr lang="en-US" dirty="0"/>
              <a:t> </a:t>
            </a:r>
            <a:r>
              <a:rPr lang="en-US" dirty="0" err="1"/>
              <a:t>toimiva</a:t>
            </a:r>
            <a:r>
              <a:rPr lang="en-US" dirty="0"/>
              <a:t> </a:t>
            </a:r>
            <a:r>
              <a:rPr lang="en-US" dirty="0" err="1"/>
              <a:t>järjestely</a:t>
            </a:r>
            <a:r>
              <a:rPr lang="en-US" dirty="0"/>
              <a:t>. </a:t>
            </a:r>
            <a:r>
              <a:rPr lang="en-US" dirty="0" err="1"/>
              <a:t>Lapsi</a:t>
            </a:r>
            <a:r>
              <a:rPr lang="en-US" dirty="0"/>
              <a:t> </a:t>
            </a:r>
            <a:r>
              <a:rPr lang="en-US" dirty="0" err="1"/>
              <a:t>hyötyy</a:t>
            </a:r>
            <a:r>
              <a:rPr lang="en-US" dirty="0"/>
              <a:t> </a:t>
            </a:r>
            <a:r>
              <a:rPr lang="en-US" dirty="0" err="1"/>
              <a:t>lukutuokiosta</a:t>
            </a:r>
            <a:r>
              <a:rPr lang="en-US" dirty="0"/>
              <a:t> </a:t>
            </a:r>
            <a:r>
              <a:rPr lang="en-US" dirty="0" err="1"/>
              <a:t>eniten</a:t>
            </a:r>
            <a:r>
              <a:rPr lang="en-US" dirty="0"/>
              <a:t> </a:t>
            </a:r>
            <a:r>
              <a:rPr lang="en-US" dirty="0" err="1"/>
              <a:t>jos</a:t>
            </a:r>
            <a:r>
              <a:rPr lang="en-US" dirty="0"/>
              <a:t> </a:t>
            </a:r>
            <a:r>
              <a:rPr lang="en-US" dirty="0" err="1"/>
              <a:t>hän</a:t>
            </a:r>
            <a:r>
              <a:rPr lang="en-US" dirty="0"/>
              <a:t> on </a:t>
            </a:r>
            <a:r>
              <a:rPr lang="en-US" dirty="0" err="1"/>
              <a:t>yksin</a:t>
            </a:r>
            <a:r>
              <a:rPr lang="en-US" dirty="0"/>
              <a:t> </a:t>
            </a:r>
            <a:r>
              <a:rPr lang="en-US" dirty="0" err="1"/>
              <a:t>mummin</a:t>
            </a:r>
            <a:r>
              <a:rPr lang="en-US" dirty="0"/>
              <a:t> tai </a:t>
            </a:r>
            <a:r>
              <a:rPr lang="en-US" dirty="0" err="1"/>
              <a:t>vaarin</a:t>
            </a:r>
            <a:r>
              <a:rPr lang="en-US" dirty="0"/>
              <a:t> </a:t>
            </a:r>
            <a:r>
              <a:rPr lang="en-US" dirty="0" err="1"/>
              <a:t>kanssa</a:t>
            </a:r>
            <a:r>
              <a:rPr lang="en-US" dirty="0"/>
              <a:t>, </a:t>
            </a:r>
            <a:r>
              <a:rPr lang="en-US" dirty="0" err="1"/>
              <a:t>eikä</a:t>
            </a:r>
            <a:r>
              <a:rPr lang="en-US" dirty="0"/>
              <a:t> </a:t>
            </a:r>
            <a:r>
              <a:rPr lang="en-US" dirty="0" err="1"/>
              <a:t>hänen</a:t>
            </a:r>
            <a:r>
              <a:rPr lang="en-US" dirty="0"/>
              <a:t> </a:t>
            </a:r>
            <a:r>
              <a:rPr lang="en-US" dirty="0" err="1"/>
              <a:t>tarvitse</a:t>
            </a:r>
            <a:r>
              <a:rPr lang="en-US" dirty="0"/>
              <a:t> </a:t>
            </a:r>
            <a:r>
              <a:rPr lang="en-US" dirty="0" err="1"/>
              <a:t>jännittää</a:t>
            </a:r>
            <a:r>
              <a:rPr lang="en-US" dirty="0"/>
              <a:t> </a:t>
            </a:r>
            <a:r>
              <a:rPr lang="en-US" dirty="0" err="1"/>
              <a:t>muiden</a:t>
            </a:r>
            <a:r>
              <a:rPr lang="en-US" dirty="0"/>
              <a:t> </a:t>
            </a:r>
            <a:r>
              <a:rPr lang="en-US" dirty="0" err="1"/>
              <a:t>lasten</a:t>
            </a:r>
            <a:r>
              <a:rPr lang="en-US" dirty="0"/>
              <a:t> </a:t>
            </a:r>
            <a:r>
              <a:rPr lang="en-US" dirty="0" err="1"/>
              <a:t>edessä</a:t>
            </a:r>
            <a:r>
              <a:rPr lang="en-US" dirty="0"/>
              <a:t> </a:t>
            </a:r>
            <a:r>
              <a:rPr lang="en-US" dirty="0" err="1"/>
              <a:t>äänen</a:t>
            </a:r>
            <a:r>
              <a:rPr lang="en-US" dirty="0"/>
              <a:t> </a:t>
            </a:r>
            <a:r>
              <a:rPr lang="en-US" dirty="0" err="1"/>
              <a:t>lukemista</a:t>
            </a:r>
            <a:r>
              <a:rPr lang="en-US" dirty="0"/>
              <a:t>.</a:t>
            </a:r>
            <a:endParaRPr dirty="0"/>
          </a:p>
        </p:txBody>
      </p:sp>
      <p:sp>
        <p:nvSpPr>
          <p:cNvPr id="348" name="Google Shape;348;p32: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3: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355" name="Google Shape;355;p33: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6: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214308" indent="-214308">
              <a:lnSpc>
                <a:spcPct val="100000"/>
              </a:lnSpc>
              <a:spcAft>
                <a:spcPts val="1200"/>
              </a:spcAft>
              <a:buFont typeface="Arial"/>
              <a:buChar char="•"/>
            </a:pPr>
            <a:r>
              <a:rPr lang="fi-FI" sz="1200" dirty="0">
                <a:latin typeface="Abel"/>
                <a:ea typeface="ＭＳ Ｐゴシック" charset="-128"/>
                <a:cs typeface="Abel"/>
              </a:rPr>
              <a:t>Jokaiselle oppilaalle on varattu oma kirjanmerkki.</a:t>
            </a:r>
          </a:p>
          <a:p>
            <a:pPr marL="214308" indent="-214308">
              <a:lnSpc>
                <a:spcPct val="100000"/>
              </a:lnSpc>
              <a:spcAft>
                <a:spcPts val="1200"/>
              </a:spcAft>
              <a:buFont typeface="Arial"/>
              <a:buChar char="•"/>
            </a:pPr>
            <a:r>
              <a:rPr lang="fi-FI" sz="1200" dirty="0">
                <a:latin typeface="Abel"/>
                <a:ea typeface="ＭＳ Ｐゴシック" charset="-128"/>
                <a:cs typeface="Abel"/>
              </a:rPr>
              <a:t>Jokaisesta lukutuokiosta saa tarran tarrapassiin (tarroja on varattu 12 kpl / oppilas).</a:t>
            </a:r>
          </a:p>
          <a:p>
            <a:pPr marL="214308" marR="0" lvl="0" indent="-214308" algn="l" defTabSz="914400" rtl="0" eaLnBrk="1" fontAlgn="base" latinLnBrk="0" hangingPunct="1">
              <a:lnSpc>
                <a:spcPct val="100000"/>
              </a:lnSpc>
              <a:spcBef>
                <a:spcPct val="30000"/>
              </a:spcBef>
              <a:spcAft>
                <a:spcPts val="1200"/>
              </a:spcAft>
              <a:buClrTx/>
              <a:buSzTx/>
              <a:buFont typeface="Arial"/>
              <a:buChar char="•"/>
              <a:tabLst/>
              <a:defRPr/>
            </a:pPr>
            <a:r>
              <a:rPr lang="en-US" sz="1200" dirty="0" err="1">
                <a:latin typeface="Abel"/>
                <a:ea typeface="ＭＳ Ｐゴシック" charset="-128"/>
                <a:cs typeface="Abel"/>
              </a:rPr>
              <a:t>Lukudiplomi</a:t>
            </a:r>
            <a:r>
              <a:rPr lang="en-US" sz="1200" dirty="0">
                <a:latin typeface="Abel"/>
                <a:ea typeface="ＭＳ Ｐゴシック" charset="-128"/>
                <a:cs typeface="Abel"/>
              </a:rPr>
              <a:t> </a:t>
            </a:r>
            <a:r>
              <a:rPr lang="en-US" sz="1200" dirty="0" err="1">
                <a:latin typeface="Abel"/>
                <a:ea typeface="ＭＳ Ｐゴシック" charset="-128"/>
                <a:cs typeface="Abel"/>
              </a:rPr>
              <a:t>annetaan</a:t>
            </a:r>
            <a:r>
              <a:rPr lang="en-US" sz="1200" dirty="0">
                <a:latin typeface="Abel"/>
                <a:ea typeface="ＭＳ Ｐゴシック" charset="-128"/>
                <a:cs typeface="Abel"/>
              </a:rPr>
              <a:t> </a:t>
            </a:r>
            <a:r>
              <a:rPr lang="en-US" sz="1200" dirty="0" err="1">
                <a:latin typeface="Abel"/>
                <a:ea typeface="ＭＳ Ｐゴシック" charset="-128"/>
                <a:cs typeface="Abel"/>
              </a:rPr>
              <a:t>oppilaalle</a:t>
            </a:r>
            <a:r>
              <a:rPr lang="en-US" sz="1200" dirty="0">
                <a:latin typeface="Abel"/>
                <a:ea typeface="ＭＳ Ｐゴシック" charset="-128"/>
                <a:cs typeface="Abel"/>
              </a:rPr>
              <a:t> </a:t>
            </a:r>
            <a:r>
              <a:rPr lang="en-US" sz="1200" dirty="0" err="1">
                <a:latin typeface="Abel"/>
                <a:ea typeface="ＭＳ Ｐゴシック" charset="-128"/>
                <a:cs typeface="Abel"/>
              </a:rPr>
              <a:t>esim</a:t>
            </a:r>
            <a:r>
              <a:rPr lang="en-US" sz="1200" dirty="0">
                <a:latin typeface="Abel"/>
                <a:ea typeface="ＭＳ Ｐゴシック" charset="-128"/>
                <a:cs typeface="Abel"/>
              </a:rPr>
              <a:t>. </a:t>
            </a:r>
            <a:r>
              <a:rPr lang="en-US" sz="1200" dirty="0" err="1">
                <a:latin typeface="Abel"/>
                <a:ea typeface="ＭＳ Ｐゴシック" charset="-128"/>
                <a:cs typeface="Abel"/>
              </a:rPr>
              <a:t>syys</a:t>
            </a:r>
            <a:r>
              <a:rPr lang="en-US" sz="1200" dirty="0">
                <a:latin typeface="Abel"/>
                <a:ea typeface="ＭＳ Ｐゴシック" charset="-128"/>
                <a:cs typeface="Abel"/>
              </a:rPr>
              <a:t>- tai </a:t>
            </a:r>
            <a:r>
              <a:rPr lang="en-US" sz="1200" dirty="0" err="1">
                <a:latin typeface="Abel"/>
                <a:ea typeface="ＭＳ Ｐゴシック" charset="-128"/>
                <a:cs typeface="Abel"/>
              </a:rPr>
              <a:t>kevätlukukauden</a:t>
            </a:r>
            <a:r>
              <a:rPr lang="en-US" sz="1200" dirty="0">
                <a:latin typeface="Abel"/>
                <a:ea typeface="ＭＳ Ｐゴシック" charset="-128"/>
                <a:cs typeface="Abel"/>
              </a:rPr>
              <a:t> </a:t>
            </a:r>
            <a:r>
              <a:rPr lang="en-US" sz="1200" dirty="0" err="1">
                <a:latin typeface="Abel"/>
                <a:ea typeface="ＭＳ Ｐゴシック" charset="-128"/>
                <a:cs typeface="Abel"/>
              </a:rPr>
              <a:t>päätteeksi</a:t>
            </a:r>
            <a:r>
              <a:rPr lang="en-US" sz="1200" dirty="0">
                <a:latin typeface="Abel"/>
                <a:ea typeface="ＭＳ Ｐゴシック" charset="-128"/>
                <a:cs typeface="Abel"/>
              </a:rPr>
              <a:t>. </a:t>
            </a:r>
            <a:endParaRPr lang="fi-FI" sz="1200" dirty="0">
              <a:latin typeface="Abel"/>
              <a:ea typeface="ＭＳ Ｐゴシック" charset="-128"/>
              <a:cs typeface="Abel"/>
            </a:endParaRPr>
          </a:p>
          <a:p>
            <a:pPr marL="214308" indent="-214308">
              <a:lnSpc>
                <a:spcPct val="100000"/>
              </a:lnSpc>
              <a:spcAft>
                <a:spcPts val="1200"/>
              </a:spcAft>
              <a:buFont typeface="Arial"/>
              <a:buChar char="•"/>
            </a:pPr>
            <a:r>
              <a:rPr lang="fi-FI" sz="1200" dirty="0">
                <a:latin typeface="Abel"/>
                <a:ea typeface="ＭＳ Ｐゴシック" charset="-128"/>
                <a:cs typeface="Abel"/>
              </a:rPr>
              <a:t>Mummille tai vaarille on myös oma kirjanmerkki.</a:t>
            </a:r>
          </a:p>
          <a:p>
            <a:pPr marL="214308" indent="-214308">
              <a:lnSpc>
                <a:spcPct val="100000"/>
              </a:lnSpc>
              <a:spcAft>
                <a:spcPts val="1200"/>
              </a:spcAft>
              <a:buFont typeface="Arial"/>
              <a:buChar char="•"/>
            </a:pPr>
            <a:r>
              <a:rPr lang="fi-FI" sz="1200" dirty="0">
                <a:latin typeface="Abel"/>
                <a:ea typeface="ＭＳ Ｐゴシック" charset="-128"/>
                <a:cs typeface="Abel"/>
              </a:rPr>
              <a:t>Muista pitää omaa nimikylttiä esillä koulussa – se on koulun henkilökunnalle merkki, että olet perehdytyksen ja vakuutuksen saanut aito Lukumummi tai Lukuvaari.</a:t>
            </a:r>
            <a:endParaRPr lang="en-US" sz="1200">
              <a:latin typeface="Abel"/>
              <a:ea typeface="ＭＳ Ｐゴシック" charset="-128"/>
              <a:cs typeface="Abel"/>
            </a:endParaRPr>
          </a:p>
          <a:p>
            <a:pPr marL="0" lvl="0" indent="0" algn="l" rtl="0">
              <a:spcBef>
                <a:spcPts val="360"/>
              </a:spcBef>
              <a:spcAft>
                <a:spcPts val="0"/>
              </a:spcAft>
              <a:buNone/>
            </a:pPr>
            <a:endParaRPr dirty="0"/>
          </a:p>
        </p:txBody>
      </p:sp>
      <p:sp>
        <p:nvSpPr>
          <p:cNvPr id="276" name="Google Shape;276;p26: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17584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5: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4" name="Google Shape;394;p35: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6: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1" name="Google Shape;401;p36: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7: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9" name="Google Shape;409;p37: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8: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2" name="Google Shape;422;p38: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9: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9" name="Google Shape;429;p39: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4: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3" name="Google Shape;73;p4: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Lukumummit</a:t>
            </a:r>
            <a:r>
              <a:rPr lang="en-US" dirty="0"/>
              <a:t> ja –</a:t>
            </a:r>
            <a:r>
              <a:rPr lang="en-US" dirty="0" err="1"/>
              <a:t>vaarit</a:t>
            </a:r>
            <a:r>
              <a:rPr lang="en-US" dirty="0"/>
              <a:t> </a:t>
            </a:r>
            <a:r>
              <a:rPr lang="en-US" dirty="0" err="1"/>
              <a:t>tarjoavat</a:t>
            </a:r>
            <a:r>
              <a:rPr lang="en-US" dirty="0"/>
              <a:t> </a:t>
            </a:r>
            <a:r>
              <a:rPr lang="en-US" dirty="0" err="1"/>
              <a:t>harvinaista</a:t>
            </a:r>
            <a:r>
              <a:rPr lang="en-US" dirty="0"/>
              <a:t> </a:t>
            </a:r>
            <a:r>
              <a:rPr lang="en-US" dirty="0" err="1"/>
              <a:t>lapsen</a:t>
            </a:r>
            <a:r>
              <a:rPr lang="en-US" dirty="0"/>
              <a:t> ja </a:t>
            </a:r>
            <a:r>
              <a:rPr lang="en-US" dirty="0" err="1"/>
              <a:t>aikuisen</a:t>
            </a:r>
            <a:r>
              <a:rPr lang="en-US" dirty="0"/>
              <a:t> </a:t>
            </a:r>
            <a:r>
              <a:rPr lang="en-US" dirty="0" err="1"/>
              <a:t>välistä</a:t>
            </a:r>
            <a:r>
              <a:rPr lang="en-US" dirty="0"/>
              <a:t> </a:t>
            </a:r>
            <a:r>
              <a:rPr lang="en-US" dirty="0" err="1"/>
              <a:t>kahdenkeskistä</a:t>
            </a:r>
            <a:r>
              <a:rPr lang="en-US" dirty="0"/>
              <a:t> </a:t>
            </a:r>
            <a:r>
              <a:rPr lang="en-US" dirty="0" err="1"/>
              <a:t>aikaa</a:t>
            </a:r>
            <a:r>
              <a:rPr lang="en-US" dirty="0"/>
              <a:t>, </a:t>
            </a:r>
            <a:r>
              <a:rPr lang="en-US" dirty="0" err="1"/>
              <a:t>johon</a:t>
            </a:r>
            <a:r>
              <a:rPr lang="en-US" dirty="0"/>
              <a:t> </a:t>
            </a:r>
            <a:r>
              <a:rPr lang="en-US" dirty="0" err="1"/>
              <a:t>kouluissa</a:t>
            </a:r>
            <a:r>
              <a:rPr lang="en-US" dirty="0"/>
              <a:t> </a:t>
            </a:r>
            <a:r>
              <a:rPr lang="en-US" dirty="0" err="1"/>
              <a:t>ei</a:t>
            </a:r>
            <a:r>
              <a:rPr lang="en-US" dirty="0"/>
              <a:t> </a:t>
            </a:r>
            <a:r>
              <a:rPr lang="en-US" dirty="0" err="1"/>
              <a:t>jää</a:t>
            </a:r>
            <a:r>
              <a:rPr lang="en-US" dirty="0"/>
              <a:t> </a:t>
            </a:r>
            <a:r>
              <a:rPr lang="en-US" dirty="0" err="1"/>
              <a:t>aikaa</a:t>
            </a:r>
            <a:r>
              <a:rPr lang="en-US" dirty="0"/>
              <a:t>.</a:t>
            </a:r>
            <a:endParaRPr dirty="0"/>
          </a:p>
          <a:p>
            <a:pPr marL="0" lvl="0" indent="0" algn="l" rtl="0">
              <a:spcBef>
                <a:spcPts val="360"/>
              </a:spcBef>
              <a:spcAft>
                <a:spcPts val="0"/>
              </a:spcAft>
              <a:buNone/>
            </a:pPr>
            <a:r>
              <a:rPr lang="en-US" dirty="0" err="1"/>
              <a:t>Toiminta</a:t>
            </a:r>
            <a:r>
              <a:rPr lang="en-US" dirty="0"/>
              <a:t> </a:t>
            </a:r>
            <a:r>
              <a:rPr lang="en-US" dirty="0" err="1"/>
              <a:t>tarjoaa</a:t>
            </a:r>
            <a:r>
              <a:rPr lang="en-US" dirty="0"/>
              <a:t> </a:t>
            </a:r>
            <a:r>
              <a:rPr lang="en-US" dirty="0" err="1"/>
              <a:t>lisää</a:t>
            </a:r>
            <a:r>
              <a:rPr lang="en-US" dirty="0"/>
              <a:t> </a:t>
            </a:r>
            <a:r>
              <a:rPr lang="en-US" dirty="0" err="1"/>
              <a:t>lukuharjoituksia</a:t>
            </a:r>
            <a:r>
              <a:rPr lang="en-US" dirty="0"/>
              <a:t> </a:t>
            </a:r>
            <a:r>
              <a:rPr lang="en-US" dirty="0" err="1"/>
              <a:t>koulun</a:t>
            </a:r>
            <a:r>
              <a:rPr lang="en-US" dirty="0"/>
              <a:t> </a:t>
            </a:r>
            <a:r>
              <a:rPr lang="en-US" dirty="0" err="1"/>
              <a:t>arkeen</a:t>
            </a:r>
            <a:r>
              <a:rPr lang="en-US" dirty="0"/>
              <a:t>.</a:t>
            </a:r>
            <a:endParaRPr dirty="0"/>
          </a:p>
          <a:p>
            <a:pPr marL="0" lvl="0" indent="0" algn="l" rtl="0">
              <a:spcBef>
                <a:spcPts val="360"/>
              </a:spcBef>
              <a:spcAft>
                <a:spcPts val="0"/>
              </a:spcAft>
              <a:buNone/>
            </a:pPr>
            <a:r>
              <a:rPr lang="en-US" dirty="0" err="1"/>
              <a:t>Koulu</a:t>
            </a:r>
            <a:r>
              <a:rPr lang="en-US" dirty="0"/>
              <a:t> </a:t>
            </a:r>
            <a:r>
              <a:rPr lang="en-US" dirty="0" err="1"/>
              <a:t>aina</a:t>
            </a:r>
            <a:r>
              <a:rPr lang="en-US" dirty="0"/>
              <a:t> </a:t>
            </a:r>
            <a:r>
              <a:rPr lang="en-US" dirty="0" err="1"/>
              <a:t>hyötyy</a:t>
            </a:r>
            <a:r>
              <a:rPr lang="en-US" dirty="0"/>
              <a:t>, </a:t>
            </a:r>
            <a:r>
              <a:rPr lang="en-US" dirty="0" err="1"/>
              <a:t>jos</a:t>
            </a:r>
            <a:r>
              <a:rPr lang="en-US" dirty="0"/>
              <a:t> </a:t>
            </a:r>
            <a:r>
              <a:rPr lang="en-US" dirty="0" err="1"/>
              <a:t>saa</a:t>
            </a:r>
            <a:r>
              <a:rPr lang="en-US" dirty="0"/>
              <a:t> </a:t>
            </a:r>
            <a:r>
              <a:rPr lang="en-US" dirty="0" err="1"/>
              <a:t>apukäsiä</a:t>
            </a:r>
            <a:r>
              <a:rPr lang="en-US" dirty="0"/>
              <a:t>, </a:t>
            </a:r>
            <a:r>
              <a:rPr lang="en-US" dirty="0" err="1"/>
              <a:t>lisää</a:t>
            </a:r>
            <a:r>
              <a:rPr lang="en-US" dirty="0"/>
              <a:t> </a:t>
            </a:r>
            <a:r>
              <a:rPr lang="en-US" dirty="0" err="1"/>
              <a:t>aikuisia</a:t>
            </a:r>
            <a:r>
              <a:rPr lang="en-US" dirty="0"/>
              <a:t>, </a:t>
            </a:r>
            <a:r>
              <a:rPr lang="en-US" dirty="0" err="1"/>
              <a:t>jotka</a:t>
            </a:r>
            <a:r>
              <a:rPr lang="en-US" dirty="0"/>
              <a:t> </a:t>
            </a:r>
            <a:r>
              <a:rPr lang="en-US" dirty="0" err="1"/>
              <a:t>tarjoavat</a:t>
            </a:r>
            <a:r>
              <a:rPr lang="en-US" dirty="0"/>
              <a:t> </a:t>
            </a:r>
            <a:r>
              <a:rPr lang="en-US" dirty="0" err="1"/>
              <a:t>aikaansa</a:t>
            </a:r>
            <a:r>
              <a:rPr lang="en-US" dirty="0"/>
              <a:t> ja </a:t>
            </a:r>
            <a:r>
              <a:rPr lang="en-US" dirty="0" err="1"/>
              <a:t>läsnäolonsa</a:t>
            </a:r>
            <a:r>
              <a:rPr lang="en-US" dirty="0"/>
              <a:t> </a:t>
            </a:r>
            <a:r>
              <a:rPr lang="en-US" dirty="0" err="1"/>
              <a:t>lapsille</a:t>
            </a:r>
            <a:r>
              <a:rPr lang="en-US" dirty="0"/>
              <a:t>.</a:t>
            </a:r>
            <a:endParaRPr dirty="0"/>
          </a:p>
        </p:txBody>
      </p:sp>
      <p:sp>
        <p:nvSpPr>
          <p:cNvPr id="74" name="Google Shape;74;p4: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5: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1" name="Google Shape;81;p5: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dirty="0" err="1"/>
              <a:t>Toimintaa</a:t>
            </a:r>
            <a:r>
              <a:rPr lang="en-US" dirty="0"/>
              <a:t> on </a:t>
            </a:r>
            <a:r>
              <a:rPr lang="en-US" dirty="0" err="1"/>
              <a:t>kehitetty</a:t>
            </a:r>
            <a:r>
              <a:rPr lang="en-US" dirty="0"/>
              <a:t> </a:t>
            </a:r>
            <a:r>
              <a:rPr lang="en-US" dirty="0" err="1"/>
              <a:t>vuodesta</a:t>
            </a:r>
            <a:r>
              <a:rPr lang="en-US" dirty="0"/>
              <a:t> 2012 </a:t>
            </a:r>
            <a:r>
              <a:rPr lang="en-US" dirty="0" err="1"/>
              <a:t>alkaen</a:t>
            </a:r>
            <a:r>
              <a:rPr lang="en-US" dirty="0"/>
              <a:t> </a:t>
            </a:r>
            <a:r>
              <a:rPr lang="en-US" dirty="0" err="1"/>
              <a:t>STEA:n</a:t>
            </a:r>
            <a:r>
              <a:rPr lang="en-US" dirty="0"/>
              <a:t> (</a:t>
            </a:r>
            <a:r>
              <a:rPr lang="en-US" dirty="0" err="1"/>
              <a:t>entinen</a:t>
            </a:r>
            <a:r>
              <a:rPr lang="en-US" dirty="0"/>
              <a:t> RAY) </a:t>
            </a:r>
            <a:r>
              <a:rPr lang="en-US" dirty="0" err="1"/>
              <a:t>tuella</a:t>
            </a:r>
            <a:r>
              <a:rPr lang="en-US" dirty="0"/>
              <a:t>. MLL </a:t>
            </a:r>
            <a:r>
              <a:rPr lang="en-US" dirty="0" err="1"/>
              <a:t>Järvi-Suomen</a:t>
            </a:r>
            <a:r>
              <a:rPr lang="en-US" dirty="0"/>
              <a:t> </a:t>
            </a:r>
            <a:r>
              <a:rPr lang="en-US" dirty="0" err="1"/>
              <a:t>pirii</a:t>
            </a:r>
            <a:r>
              <a:rPr lang="en-US" dirty="0"/>
              <a:t> ja NMI </a:t>
            </a:r>
            <a:r>
              <a:rPr lang="en-US" dirty="0" err="1"/>
              <a:t>aloittivat</a:t>
            </a:r>
            <a:r>
              <a:rPr lang="en-US" dirty="0"/>
              <a:t> </a:t>
            </a:r>
            <a:r>
              <a:rPr lang="en-US" dirty="0" err="1"/>
              <a:t>toiminnan</a:t>
            </a:r>
            <a:r>
              <a:rPr lang="en-US" dirty="0"/>
              <a:t> </a:t>
            </a:r>
            <a:r>
              <a:rPr lang="en-US" dirty="0" err="1"/>
              <a:t>Jyväskylässä</a:t>
            </a:r>
            <a:r>
              <a:rPr lang="en-US" dirty="0"/>
              <a:t> </a:t>
            </a:r>
            <a:r>
              <a:rPr lang="en-US" dirty="0" err="1"/>
              <a:t>ensin</a:t>
            </a:r>
            <a:r>
              <a:rPr lang="en-US" dirty="0"/>
              <a:t> 3 </a:t>
            </a:r>
            <a:r>
              <a:rPr lang="en-US" dirty="0" err="1"/>
              <a:t>mummin</a:t>
            </a:r>
            <a:r>
              <a:rPr lang="en-US" dirty="0"/>
              <a:t> </a:t>
            </a:r>
            <a:r>
              <a:rPr lang="en-US" dirty="0" err="1"/>
              <a:t>kanssa</a:t>
            </a:r>
            <a:r>
              <a:rPr lang="en-US" dirty="0"/>
              <a:t>, </a:t>
            </a:r>
            <a:r>
              <a:rPr lang="en-US" dirty="0" err="1"/>
              <a:t>sitten</a:t>
            </a:r>
            <a:r>
              <a:rPr lang="en-US" dirty="0"/>
              <a:t> </a:t>
            </a:r>
            <a:r>
              <a:rPr lang="en-US" dirty="0" err="1"/>
              <a:t>siitä</a:t>
            </a:r>
            <a:r>
              <a:rPr lang="en-US" dirty="0"/>
              <a:t> </a:t>
            </a:r>
            <a:r>
              <a:rPr lang="en-US" dirty="0" err="1"/>
              <a:t>lumipalloefektin</a:t>
            </a:r>
            <a:r>
              <a:rPr lang="en-US" dirty="0"/>
              <a:t> </a:t>
            </a:r>
            <a:r>
              <a:rPr lang="en-US" dirty="0" err="1"/>
              <a:t>lailla</a:t>
            </a:r>
            <a:r>
              <a:rPr lang="en-US" dirty="0"/>
              <a:t> </a:t>
            </a:r>
            <a:r>
              <a:rPr lang="en-US" dirty="0" err="1"/>
              <a:t>toiminta</a:t>
            </a:r>
            <a:r>
              <a:rPr lang="en-US" dirty="0"/>
              <a:t> on </a:t>
            </a:r>
            <a:r>
              <a:rPr lang="en-US" dirty="0" err="1"/>
              <a:t>laajentunut</a:t>
            </a:r>
            <a:r>
              <a:rPr lang="en-US" dirty="0"/>
              <a:t> </a:t>
            </a:r>
            <a:r>
              <a:rPr lang="en-US" dirty="0" err="1"/>
              <a:t>koko</a:t>
            </a:r>
            <a:r>
              <a:rPr lang="en-US" dirty="0"/>
              <a:t> </a:t>
            </a:r>
            <a:r>
              <a:rPr lang="en-US" dirty="0" err="1"/>
              <a:t>Suomeen</a:t>
            </a:r>
            <a:r>
              <a:rPr lang="en-US" dirty="0"/>
              <a:t>. </a:t>
            </a:r>
            <a:r>
              <a:rPr lang="en-US" dirty="0" err="1"/>
              <a:t>Täällä</a:t>
            </a:r>
            <a:r>
              <a:rPr lang="en-US" dirty="0"/>
              <a:t> </a:t>
            </a:r>
            <a:r>
              <a:rPr lang="en-US" dirty="0" err="1"/>
              <a:t>hetkellä</a:t>
            </a:r>
            <a:r>
              <a:rPr lang="en-US" dirty="0"/>
              <a:t> </a:t>
            </a:r>
            <a:r>
              <a:rPr lang="en-US" dirty="0" err="1"/>
              <a:t>vapaaehtoisia</a:t>
            </a:r>
            <a:r>
              <a:rPr lang="en-US" dirty="0"/>
              <a:t> on </a:t>
            </a:r>
            <a:r>
              <a:rPr lang="en-US" dirty="0" err="1"/>
              <a:t>yli</a:t>
            </a:r>
            <a:r>
              <a:rPr lang="en-US" dirty="0"/>
              <a:t> 300 </a:t>
            </a:r>
            <a:r>
              <a:rPr lang="en-US" dirty="0" err="1"/>
              <a:t>ympäri</a:t>
            </a:r>
            <a:r>
              <a:rPr lang="en-US" dirty="0"/>
              <a:t> </a:t>
            </a:r>
            <a:r>
              <a:rPr lang="en-US" dirty="0" err="1"/>
              <a:t>Suomea</a:t>
            </a:r>
            <a:r>
              <a:rPr lang="en-US" dirty="0"/>
              <a:t>.</a:t>
            </a:r>
            <a:endParaRPr dirty="0"/>
          </a:p>
          <a:p>
            <a:pPr marL="0" lvl="0" indent="0" algn="l" rtl="0">
              <a:spcBef>
                <a:spcPts val="360"/>
              </a:spcBef>
              <a:spcAft>
                <a:spcPts val="0"/>
              </a:spcAft>
              <a:buNone/>
            </a:pPr>
            <a:r>
              <a:rPr lang="en-US" dirty="0"/>
              <a:t>Lukumummi ja –</a:t>
            </a:r>
            <a:r>
              <a:rPr lang="en-US" dirty="0" err="1"/>
              <a:t>vaari</a:t>
            </a:r>
            <a:r>
              <a:rPr lang="en-US" dirty="0"/>
              <a:t> </a:t>
            </a:r>
            <a:r>
              <a:rPr lang="en-US" dirty="0" err="1"/>
              <a:t>toiminnassa</a:t>
            </a:r>
            <a:r>
              <a:rPr lang="en-US" dirty="0"/>
              <a:t> on 3 </a:t>
            </a:r>
            <a:r>
              <a:rPr lang="en-US" dirty="0" err="1"/>
              <a:t>toimintamallia</a:t>
            </a:r>
            <a:r>
              <a:rPr lang="en-US" dirty="0"/>
              <a:t>:</a:t>
            </a:r>
            <a:endParaRPr dirty="0"/>
          </a:p>
          <a:p>
            <a:pPr marL="0" lvl="0" indent="0" algn="l" rtl="0">
              <a:spcBef>
                <a:spcPts val="360"/>
              </a:spcBef>
              <a:spcAft>
                <a:spcPts val="0"/>
              </a:spcAft>
              <a:buNone/>
            </a:pPr>
            <a:r>
              <a:rPr lang="en-US" dirty="0"/>
              <a:t>-</a:t>
            </a:r>
            <a:r>
              <a:rPr lang="en-US" dirty="0" err="1"/>
              <a:t>Lukusujuvuus</a:t>
            </a:r>
            <a:r>
              <a:rPr lang="en-US" dirty="0"/>
              <a:t> (</a:t>
            </a:r>
            <a:r>
              <a:rPr lang="en-US" dirty="0" err="1"/>
              <a:t>kehitetty</a:t>
            </a:r>
            <a:r>
              <a:rPr lang="en-US" dirty="0"/>
              <a:t> 2012-2015): Mummit ja </a:t>
            </a:r>
            <a:r>
              <a:rPr lang="en-US" dirty="0" err="1"/>
              <a:t>vaarit</a:t>
            </a:r>
            <a:r>
              <a:rPr lang="en-US" dirty="0"/>
              <a:t> </a:t>
            </a:r>
            <a:r>
              <a:rPr lang="en-US" dirty="0" err="1"/>
              <a:t>lukevat</a:t>
            </a:r>
            <a:r>
              <a:rPr lang="en-US" dirty="0"/>
              <a:t> </a:t>
            </a:r>
            <a:r>
              <a:rPr lang="en-US" dirty="0" err="1"/>
              <a:t>oppilaille</a:t>
            </a:r>
            <a:r>
              <a:rPr lang="en-US" dirty="0"/>
              <a:t> </a:t>
            </a:r>
            <a:r>
              <a:rPr lang="en-US" dirty="0" err="1"/>
              <a:t>jotka</a:t>
            </a:r>
            <a:r>
              <a:rPr lang="en-US" dirty="0"/>
              <a:t> </a:t>
            </a:r>
            <a:r>
              <a:rPr lang="en-US" dirty="0" err="1"/>
              <a:t>tarvitsevat</a:t>
            </a:r>
            <a:r>
              <a:rPr lang="en-US" dirty="0"/>
              <a:t> </a:t>
            </a:r>
            <a:r>
              <a:rPr lang="en-US" dirty="0" err="1"/>
              <a:t>vahvistusta</a:t>
            </a:r>
            <a:r>
              <a:rPr lang="en-US" dirty="0"/>
              <a:t> </a:t>
            </a:r>
            <a:r>
              <a:rPr lang="en-US" dirty="0" err="1"/>
              <a:t>sujuvaan</a:t>
            </a:r>
            <a:r>
              <a:rPr lang="en-US" dirty="0"/>
              <a:t> </a:t>
            </a:r>
            <a:r>
              <a:rPr lang="en-US" dirty="0" err="1"/>
              <a:t>lukutaitoon</a:t>
            </a:r>
            <a:r>
              <a:rPr lang="en-US" dirty="0"/>
              <a:t> ja </a:t>
            </a:r>
            <a:r>
              <a:rPr lang="en-US" dirty="0" err="1"/>
              <a:t>lukumotivaatioon</a:t>
            </a:r>
            <a:endParaRPr dirty="0"/>
          </a:p>
          <a:p>
            <a:pPr marL="0" lvl="0" indent="0" algn="l" rtl="0">
              <a:spcBef>
                <a:spcPts val="360"/>
              </a:spcBef>
              <a:spcAft>
                <a:spcPts val="0"/>
              </a:spcAft>
              <a:buClr>
                <a:schemeClr val="dk1"/>
              </a:buClr>
              <a:buSzPts val="1200"/>
              <a:buFont typeface="Arial"/>
              <a:buNone/>
            </a:pPr>
            <a:r>
              <a:rPr lang="en-US" dirty="0"/>
              <a:t>-</a:t>
            </a:r>
            <a:r>
              <a:rPr lang="en-US" dirty="0" err="1"/>
              <a:t>Lukumummit</a:t>
            </a:r>
            <a:r>
              <a:rPr lang="en-US" dirty="0"/>
              <a:t> ja –</a:t>
            </a:r>
            <a:r>
              <a:rPr lang="en-US" dirty="0" err="1"/>
              <a:t>vaarit</a:t>
            </a:r>
            <a:r>
              <a:rPr lang="en-US" dirty="0"/>
              <a:t> </a:t>
            </a:r>
            <a:r>
              <a:rPr lang="en-US" dirty="0" err="1"/>
              <a:t>maahanmuuttajalasten</a:t>
            </a:r>
            <a:r>
              <a:rPr lang="en-US" dirty="0"/>
              <a:t> </a:t>
            </a:r>
            <a:r>
              <a:rPr lang="en-US" dirty="0" err="1"/>
              <a:t>kielen</a:t>
            </a:r>
            <a:r>
              <a:rPr lang="en-US" dirty="0"/>
              <a:t> </a:t>
            </a:r>
            <a:r>
              <a:rPr lang="en-US" dirty="0" err="1"/>
              <a:t>kehityksen</a:t>
            </a:r>
            <a:r>
              <a:rPr lang="en-US" dirty="0"/>
              <a:t> </a:t>
            </a:r>
            <a:r>
              <a:rPr lang="en-US" dirty="0" err="1"/>
              <a:t>tukena</a:t>
            </a:r>
            <a:r>
              <a:rPr lang="en-US" dirty="0"/>
              <a:t> (</a:t>
            </a:r>
            <a:r>
              <a:rPr lang="en-US" dirty="0" err="1"/>
              <a:t>kehitetty</a:t>
            </a:r>
            <a:r>
              <a:rPr lang="en-US" dirty="0"/>
              <a:t> 2015-2018): Mummit ja </a:t>
            </a:r>
            <a:r>
              <a:rPr lang="en-US" dirty="0" err="1"/>
              <a:t>vaarit</a:t>
            </a:r>
            <a:r>
              <a:rPr lang="en-US" dirty="0"/>
              <a:t> </a:t>
            </a:r>
            <a:r>
              <a:rPr lang="en-US" dirty="0" err="1"/>
              <a:t>lukevat</a:t>
            </a:r>
            <a:r>
              <a:rPr lang="en-US" dirty="0"/>
              <a:t> </a:t>
            </a:r>
            <a:r>
              <a:rPr lang="en-US" dirty="0" err="1"/>
              <a:t>suomi</a:t>
            </a:r>
            <a:r>
              <a:rPr lang="en-US" dirty="0"/>
              <a:t> </a:t>
            </a:r>
            <a:r>
              <a:rPr lang="en-US" dirty="0" err="1"/>
              <a:t>toisena</a:t>
            </a:r>
            <a:r>
              <a:rPr lang="en-US" dirty="0"/>
              <a:t> </a:t>
            </a:r>
            <a:r>
              <a:rPr lang="en-US" dirty="0" err="1"/>
              <a:t>kielenä</a:t>
            </a:r>
            <a:r>
              <a:rPr lang="en-US" dirty="0"/>
              <a:t> (S2)-</a:t>
            </a:r>
            <a:r>
              <a:rPr lang="en-US" dirty="0" err="1"/>
              <a:t>oppilaiden</a:t>
            </a:r>
            <a:r>
              <a:rPr lang="en-US" dirty="0"/>
              <a:t> </a:t>
            </a:r>
            <a:r>
              <a:rPr lang="en-US" dirty="0" err="1"/>
              <a:t>kanssa</a:t>
            </a:r>
            <a:r>
              <a:rPr lang="en-US" dirty="0"/>
              <a:t> </a:t>
            </a:r>
            <a:r>
              <a:rPr lang="en-US" dirty="0" err="1"/>
              <a:t>keskittyen</a:t>
            </a:r>
            <a:r>
              <a:rPr lang="en-US" dirty="0"/>
              <a:t> </a:t>
            </a:r>
            <a:r>
              <a:rPr lang="en-US" dirty="0" err="1"/>
              <a:t>erityisesti</a:t>
            </a:r>
            <a:r>
              <a:rPr lang="en-US" dirty="0"/>
              <a:t> </a:t>
            </a:r>
            <a:r>
              <a:rPr lang="en-US" dirty="0" err="1"/>
              <a:t>sanavarastoon</a:t>
            </a:r>
            <a:endParaRPr dirty="0"/>
          </a:p>
          <a:p>
            <a:pPr marL="0" lvl="0" indent="0" algn="l" rtl="0">
              <a:spcBef>
                <a:spcPts val="360"/>
              </a:spcBef>
              <a:spcAft>
                <a:spcPts val="0"/>
              </a:spcAft>
              <a:buClr>
                <a:schemeClr val="dk1"/>
              </a:buClr>
              <a:buSzPts val="1200"/>
              <a:buFont typeface="Arial"/>
              <a:buNone/>
            </a:pPr>
            <a:r>
              <a:rPr lang="en-US" dirty="0"/>
              <a:t>-Lukumummi ja –</a:t>
            </a:r>
            <a:r>
              <a:rPr lang="en-US" dirty="0" err="1"/>
              <a:t>vaari</a:t>
            </a:r>
            <a:r>
              <a:rPr lang="en-US" dirty="0"/>
              <a:t> –</a:t>
            </a:r>
            <a:r>
              <a:rPr lang="en-US" dirty="0" err="1"/>
              <a:t>kerho</a:t>
            </a:r>
            <a:r>
              <a:rPr lang="en-US" dirty="0"/>
              <a:t> (2012-): </a:t>
            </a:r>
            <a:r>
              <a:rPr lang="en-US" dirty="0" err="1"/>
              <a:t>oman</a:t>
            </a:r>
            <a:r>
              <a:rPr lang="en-US" dirty="0"/>
              <a:t> </a:t>
            </a:r>
            <a:r>
              <a:rPr lang="en-US" dirty="0" err="1"/>
              <a:t>äidinkielen</a:t>
            </a:r>
            <a:r>
              <a:rPr lang="en-US" dirty="0"/>
              <a:t> </a:t>
            </a:r>
            <a:r>
              <a:rPr lang="en-US" dirty="0" err="1"/>
              <a:t>kerho</a:t>
            </a:r>
            <a:r>
              <a:rPr lang="en-US" dirty="0"/>
              <a:t>, </a:t>
            </a:r>
            <a:r>
              <a:rPr lang="en-US" dirty="0" err="1"/>
              <a:t>iltapäivätoiminta</a:t>
            </a:r>
            <a:r>
              <a:rPr lang="en-US" dirty="0"/>
              <a:t> </a:t>
            </a:r>
            <a:r>
              <a:rPr lang="en-US" dirty="0" err="1"/>
              <a:t>monikulttuurikeskuksissa</a:t>
            </a:r>
            <a:r>
              <a:rPr lang="en-US" dirty="0"/>
              <a:t>. </a:t>
            </a:r>
            <a:r>
              <a:rPr lang="en-US" dirty="0" err="1"/>
              <a:t>Maahanmuuttajaseniorit</a:t>
            </a:r>
            <a:r>
              <a:rPr lang="en-US" dirty="0"/>
              <a:t> </a:t>
            </a:r>
            <a:r>
              <a:rPr lang="en-US" dirty="0" err="1"/>
              <a:t>lukevat</a:t>
            </a:r>
            <a:r>
              <a:rPr lang="en-US" dirty="0"/>
              <a:t> </a:t>
            </a:r>
            <a:r>
              <a:rPr lang="en-US" dirty="0" err="1"/>
              <a:t>omalla</a:t>
            </a:r>
            <a:r>
              <a:rPr lang="en-US" dirty="0"/>
              <a:t> </a:t>
            </a:r>
            <a:r>
              <a:rPr lang="en-US" dirty="0" err="1"/>
              <a:t>äidinkielellään</a:t>
            </a:r>
            <a:r>
              <a:rPr lang="en-US" dirty="0"/>
              <a:t> </a:t>
            </a:r>
            <a:r>
              <a:rPr lang="en-US" dirty="0" err="1"/>
              <a:t>lapsille</a:t>
            </a:r>
            <a:endParaRPr dirty="0"/>
          </a:p>
        </p:txBody>
      </p:sp>
      <p:sp>
        <p:nvSpPr>
          <p:cNvPr id="82" name="Google Shape;82;p5: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6: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0" name="Google Shape;90;p6: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7: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97" name="Google Shape;97;p7: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8: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5" name="Google Shape;105;p8: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9: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2" name="Google Shape;112;p9: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700"/>
              <a:buFont typeface="Arial"/>
              <a:buNone/>
            </a:pPr>
            <a:r>
              <a:rPr lang="en-US" sz="2700" dirty="0" err="1">
                <a:latin typeface="Calibri"/>
                <a:ea typeface="Calibri"/>
                <a:cs typeface="Calibri"/>
                <a:sym typeface="Calibri"/>
              </a:rPr>
              <a:t>Lukumummina</a:t>
            </a:r>
            <a:r>
              <a:rPr lang="en-US" sz="2700" dirty="0">
                <a:latin typeface="Calibri"/>
                <a:ea typeface="Calibri"/>
                <a:cs typeface="Calibri"/>
                <a:sym typeface="Calibri"/>
              </a:rPr>
              <a:t> tai </a:t>
            </a:r>
            <a:r>
              <a:rPr lang="en-US" sz="2700" dirty="0" err="1">
                <a:latin typeface="Calibri"/>
                <a:ea typeface="Calibri"/>
                <a:cs typeface="Calibri"/>
                <a:sym typeface="Calibri"/>
              </a:rPr>
              <a:t>Lukuvaarina</a:t>
            </a:r>
            <a:r>
              <a:rPr lang="en-US" sz="2700" dirty="0">
                <a:latin typeface="Calibri"/>
                <a:ea typeface="Calibri"/>
                <a:cs typeface="Calibri"/>
                <a:sym typeface="Calibri"/>
              </a:rPr>
              <a:t> </a:t>
            </a:r>
            <a:r>
              <a:rPr lang="en-US" sz="2700" dirty="0" err="1">
                <a:latin typeface="Calibri"/>
                <a:ea typeface="Calibri"/>
                <a:cs typeface="Calibri"/>
                <a:sym typeface="Calibri"/>
              </a:rPr>
              <a:t>sitoudut</a:t>
            </a:r>
            <a:r>
              <a:rPr lang="en-US" sz="2700" dirty="0">
                <a:latin typeface="Calibri"/>
                <a:ea typeface="Calibri"/>
                <a:cs typeface="Calibri"/>
                <a:sym typeface="Calibri"/>
              </a:rPr>
              <a:t> </a:t>
            </a:r>
            <a:r>
              <a:rPr lang="en-US" sz="2700" dirty="0" err="1">
                <a:latin typeface="Calibri"/>
                <a:ea typeface="Calibri"/>
                <a:cs typeface="Calibri"/>
                <a:sym typeface="Calibri"/>
              </a:rPr>
              <a:t>siihen</a:t>
            </a:r>
            <a:r>
              <a:rPr lang="en-US" sz="2700" dirty="0">
                <a:latin typeface="Calibri"/>
                <a:ea typeface="Calibri"/>
                <a:cs typeface="Calibri"/>
                <a:sym typeface="Calibri"/>
              </a:rPr>
              <a:t>, </a:t>
            </a:r>
            <a:r>
              <a:rPr lang="en-US" sz="2700" dirty="0" err="1">
                <a:latin typeface="Calibri"/>
                <a:ea typeface="Calibri"/>
                <a:cs typeface="Calibri"/>
                <a:sym typeface="Calibri"/>
              </a:rPr>
              <a:t>ettet</a:t>
            </a:r>
            <a:r>
              <a:rPr lang="en-US" sz="2700" dirty="0">
                <a:latin typeface="Calibri"/>
                <a:ea typeface="Calibri"/>
                <a:cs typeface="Calibri"/>
                <a:sym typeface="Calibri"/>
              </a:rPr>
              <a:t> </a:t>
            </a:r>
            <a:r>
              <a:rPr lang="en-US" sz="2700" dirty="0" err="1">
                <a:latin typeface="Calibri"/>
                <a:ea typeface="Calibri"/>
                <a:cs typeface="Calibri"/>
                <a:sym typeface="Calibri"/>
              </a:rPr>
              <a:t>ilmaise</a:t>
            </a:r>
            <a:r>
              <a:rPr lang="en-US" sz="2700" dirty="0">
                <a:latin typeface="Calibri"/>
                <a:ea typeface="Calibri"/>
                <a:cs typeface="Calibri"/>
                <a:sym typeface="Calibri"/>
              </a:rPr>
              <a:t> </a:t>
            </a:r>
            <a:r>
              <a:rPr lang="en-US" sz="2700" dirty="0" err="1">
                <a:latin typeface="Calibri"/>
                <a:ea typeface="Calibri"/>
                <a:cs typeface="Calibri"/>
                <a:sym typeface="Calibri"/>
              </a:rPr>
              <a:t>ulkopuolisille</a:t>
            </a:r>
            <a:r>
              <a:rPr lang="en-US" sz="2700" dirty="0">
                <a:latin typeface="Calibri"/>
                <a:ea typeface="Calibri"/>
                <a:cs typeface="Calibri"/>
                <a:sym typeface="Calibri"/>
              </a:rPr>
              <a:t> </a:t>
            </a:r>
            <a:r>
              <a:rPr lang="en-US" sz="2700" dirty="0" err="1">
                <a:latin typeface="Calibri"/>
                <a:ea typeface="Calibri"/>
                <a:cs typeface="Calibri"/>
                <a:sym typeface="Calibri"/>
              </a:rPr>
              <a:t>etkä</a:t>
            </a:r>
            <a:r>
              <a:rPr lang="en-US" sz="2700" dirty="0">
                <a:latin typeface="Calibri"/>
                <a:ea typeface="Calibri"/>
                <a:cs typeface="Calibri"/>
                <a:sym typeface="Calibri"/>
              </a:rPr>
              <a:t> </a:t>
            </a:r>
            <a:r>
              <a:rPr lang="en-US" sz="2700" dirty="0" err="1">
                <a:latin typeface="Calibri"/>
                <a:ea typeface="Calibri"/>
                <a:cs typeface="Calibri"/>
                <a:sym typeface="Calibri"/>
              </a:rPr>
              <a:t>käytä</a:t>
            </a:r>
            <a:r>
              <a:rPr lang="en-US" sz="2700" dirty="0">
                <a:latin typeface="Calibri"/>
                <a:ea typeface="Calibri"/>
                <a:cs typeface="Calibri"/>
                <a:sym typeface="Calibri"/>
              </a:rPr>
              <a:t> </a:t>
            </a:r>
            <a:r>
              <a:rPr lang="en-US" sz="2700" dirty="0" err="1">
                <a:latin typeface="Calibri"/>
                <a:ea typeface="Calibri"/>
                <a:cs typeface="Calibri"/>
                <a:sym typeface="Calibri"/>
              </a:rPr>
              <a:t>hyväksesi</a:t>
            </a:r>
            <a:r>
              <a:rPr lang="en-US" sz="2700" dirty="0">
                <a:latin typeface="Calibri"/>
                <a:ea typeface="Calibri"/>
                <a:cs typeface="Calibri"/>
                <a:sym typeface="Calibri"/>
              </a:rPr>
              <a:t> </a:t>
            </a:r>
            <a:r>
              <a:rPr lang="en-US" sz="2700" dirty="0" err="1">
                <a:latin typeface="Calibri"/>
                <a:ea typeface="Calibri"/>
                <a:cs typeface="Calibri"/>
                <a:sym typeface="Calibri"/>
              </a:rPr>
              <a:t>tietoosi</a:t>
            </a:r>
            <a:r>
              <a:rPr lang="en-US" sz="2700" dirty="0">
                <a:latin typeface="Calibri"/>
                <a:ea typeface="Calibri"/>
                <a:cs typeface="Calibri"/>
                <a:sym typeface="Calibri"/>
              </a:rPr>
              <a:t> </a:t>
            </a:r>
            <a:r>
              <a:rPr lang="en-US" sz="2700" dirty="0" err="1">
                <a:latin typeface="Calibri"/>
                <a:ea typeface="Calibri"/>
                <a:cs typeface="Calibri"/>
                <a:sym typeface="Calibri"/>
              </a:rPr>
              <a:t>tulleita</a:t>
            </a:r>
            <a:r>
              <a:rPr lang="en-US" sz="2700" dirty="0">
                <a:latin typeface="Calibri"/>
                <a:ea typeface="Calibri"/>
                <a:cs typeface="Calibri"/>
                <a:sym typeface="Calibri"/>
              </a:rPr>
              <a:t> </a:t>
            </a:r>
            <a:r>
              <a:rPr lang="en-US" sz="2700" dirty="0" err="1">
                <a:latin typeface="Calibri"/>
                <a:ea typeface="Calibri"/>
                <a:cs typeface="Calibri"/>
                <a:sym typeface="Calibri"/>
              </a:rPr>
              <a:t>asioita</a:t>
            </a:r>
            <a:r>
              <a:rPr lang="en-US" sz="2700" dirty="0">
                <a:latin typeface="Calibri"/>
                <a:ea typeface="Calibri"/>
                <a:cs typeface="Calibri"/>
                <a:sym typeface="Calibri"/>
              </a:rPr>
              <a:t>, </a:t>
            </a:r>
            <a:r>
              <a:rPr lang="en-US" sz="2700" dirty="0" err="1">
                <a:latin typeface="Calibri"/>
                <a:ea typeface="Calibri"/>
                <a:cs typeface="Calibri"/>
                <a:sym typeface="Calibri"/>
              </a:rPr>
              <a:t>jotka</a:t>
            </a:r>
            <a:r>
              <a:rPr lang="en-US" sz="2700" dirty="0">
                <a:latin typeface="Calibri"/>
                <a:ea typeface="Calibri"/>
                <a:cs typeface="Calibri"/>
                <a:sym typeface="Calibri"/>
              </a:rPr>
              <a:t> </a:t>
            </a:r>
            <a:r>
              <a:rPr lang="en-US" sz="2700" dirty="0" err="1">
                <a:latin typeface="Calibri"/>
                <a:ea typeface="Calibri"/>
                <a:cs typeface="Calibri"/>
                <a:sym typeface="Calibri"/>
              </a:rPr>
              <a:t>liittyvät</a:t>
            </a:r>
            <a:r>
              <a:rPr lang="en-US" sz="2700" dirty="0">
                <a:latin typeface="Calibri"/>
                <a:ea typeface="Calibri"/>
                <a:cs typeface="Calibri"/>
                <a:sym typeface="Calibri"/>
              </a:rPr>
              <a:t> </a:t>
            </a:r>
            <a:r>
              <a:rPr lang="en-US" sz="2700" dirty="0" err="1">
                <a:latin typeface="Calibri"/>
                <a:ea typeface="Calibri"/>
                <a:cs typeface="Calibri"/>
                <a:sym typeface="Calibri"/>
              </a:rPr>
              <a:t>lapsen</a:t>
            </a:r>
            <a:r>
              <a:rPr lang="en-US" sz="2700" dirty="0">
                <a:latin typeface="Calibri"/>
                <a:ea typeface="Calibri"/>
                <a:cs typeface="Calibri"/>
                <a:sym typeface="Calibri"/>
              </a:rPr>
              <a:t> </a:t>
            </a:r>
            <a:r>
              <a:rPr lang="en-US" sz="2700" dirty="0" err="1">
                <a:latin typeface="Calibri"/>
                <a:ea typeface="Calibri"/>
                <a:cs typeface="Calibri"/>
                <a:sym typeface="Calibri"/>
              </a:rPr>
              <a:t>elämään</a:t>
            </a:r>
            <a:r>
              <a:rPr lang="en-US" sz="2700" dirty="0">
                <a:latin typeface="Calibri"/>
                <a:ea typeface="Calibri"/>
                <a:cs typeface="Calibri"/>
                <a:sym typeface="Calibri"/>
              </a:rPr>
              <a:t>.  </a:t>
            </a:r>
            <a:endParaRPr dirty="0"/>
          </a:p>
          <a:p>
            <a:pPr marL="0" lvl="0" indent="0" algn="l" rtl="0">
              <a:spcBef>
                <a:spcPts val="810"/>
              </a:spcBef>
              <a:spcAft>
                <a:spcPts val="0"/>
              </a:spcAft>
              <a:buClr>
                <a:schemeClr val="dk1"/>
              </a:buClr>
              <a:buSzPts val="2700"/>
              <a:buFont typeface="Arial"/>
              <a:buNone/>
            </a:pPr>
            <a:r>
              <a:rPr lang="en-US" sz="2700" dirty="0" err="1">
                <a:latin typeface="Calibri"/>
                <a:ea typeface="Calibri"/>
                <a:cs typeface="Calibri"/>
                <a:sym typeface="Calibri"/>
              </a:rPr>
              <a:t>Sitoudut</a:t>
            </a:r>
            <a:r>
              <a:rPr lang="en-US" sz="2700" dirty="0">
                <a:latin typeface="Calibri"/>
                <a:ea typeface="Calibri"/>
                <a:cs typeface="Calibri"/>
                <a:sym typeface="Calibri"/>
              </a:rPr>
              <a:t> </a:t>
            </a:r>
            <a:r>
              <a:rPr lang="en-US" sz="2700" dirty="0" err="1">
                <a:latin typeface="Calibri"/>
                <a:ea typeface="Calibri"/>
                <a:cs typeface="Calibri"/>
                <a:sym typeface="Calibri"/>
              </a:rPr>
              <a:t>myös</a:t>
            </a:r>
            <a:r>
              <a:rPr lang="en-US" sz="2700" dirty="0">
                <a:latin typeface="Calibri"/>
                <a:ea typeface="Calibri"/>
                <a:cs typeface="Calibri"/>
                <a:sym typeface="Calibri"/>
              </a:rPr>
              <a:t> </a:t>
            </a:r>
            <a:r>
              <a:rPr lang="en-US" sz="2700" dirty="0" err="1">
                <a:latin typeface="Calibri"/>
                <a:ea typeface="Calibri"/>
                <a:cs typeface="Calibri"/>
                <a:sym typeface="Calibri"/>
              </a:rPr>
              <a:t>pitämään</a:t>
            </a:r>
            <a:r>
              <a:rPr lang="en-US" sz="2700" dirty="0">
                <a:latin typeface="Calibri"/>
                <a:ea typeface="Calibri"/>
                <a:cs typeface="Calibri"/>
                <a:sym typeface="Calibri"/>
              </a:rPr>
              <a:t> </a:t>
            </a:r>
            <a:r>
              <a:rPr lang="en-US" sz="2700" dirty="0" err="1">
                <a:latin typeface="Calibri"/>
                <a:ea typeface="Calibri"/>
                <a:cs typeface="Calibri"/>
                <a:sym typeface="Calibri"/>
              </a:rPr>
              <a:t>vertaisryhmätapaamisissa</a:t>
            </a:r>
            <a:r>
              <a:rPr lang="en-US" sz="2700" dirty="0">
                <a:latin typeface="Calibri"/>
                <a:ea typeface="Calibri"/>
                <a:cs typeface="Calibri"/>
                <a:sym typeface="Calibri"/>
              </a:rPr>
              <a:t> </a:t>
            </a:r>
            <a:r>
              <a:rPr lang="en-US" sz="2700" dirty="0" err="1">
                <a:latin typeface="Calibri"/>
                <a:ea typeface="Calibri"/>
                <a:cs typeface="Calibri"/>
                <a:sym typeface="Calibri"/>
              </a:rPr>
              <a:t>ilmi</a:t>
            </a:r>
            <a:r>
              <a:rPr lang="en-US" sz="2700" dirty="0">
                <a:latin typeface="Calibri"/>
                <a:ea typeface="Calibri"/>
                <a:cs typeface="Calibri"/>
                <a:sym typeface="Calibri"/>
              </a:rPr>
              <a:t> </a:t>
            </a:r>
            <a:r>
              <a:rPr lang="en-US" sz="2700" dirty="0" err="1">
                <a:latin typeface="Calibri"/>
                <a:ea typeface="Calibri"/>
                <a:cs typeface="Calibri"/>
                <a:sym typeface="Calibri"/>
              </a:rPr>
              <a:t>tulleet</a:t>
            </a:r>
            <a:r>
              <a:rPr lang="en-US" sz="2700" dirty="0">
                <a:latin typeface="Calibri"/>
                <a:ea typeface="Calibri"/>
                <a:cs typeface="Calibri"/>
                <a:sym typeface="Calibri"/>
              </a:rPr>
              <a:t> </a:t>
            </a:r>
            <a:r>
              <a:rPr lang="en-US" sz="2700" dirty="0" err="1">
                <a:latin typeface="Calibri"/>
                <a:ea typeface="Calibri"/>
                <a:cs typeface="Calibri"/>
                <a:sym typeface="Calibri"/>
              </a:rPr>
              <a:t>muiden</a:t>
            </a:r>
            <a:r>
              <a:rPr lang="en-US" sz="2700" dirty="0">
                <a:latin typeface="Calibri"/>
                <a:ea typeface="Calibri"/>
                <a:cs typeface="Calibri"/>
                <a:sym typeface="Calibri"/>
              </a:rPr>
              <a:t> </a:t>
            </a:r>
            <a:r>
              <a:rPr lang="en-US" sz="2700" dirty="0" err="1">
                <a:latin typeface="Calibri"/>
                <a:ea typeface="Calibri"/>
                <a:cs typeface="Calibri"/>
                <a:sym typeface="Calibri"/>
              </a:rPr>
              <a:t>lasten</a:t>
            </a:r>
            <a:r>
              <a:rPr lang="en-US" sz="2700" dirty="0">
                <a:latin typeface="Calibri"/>
                <a:ea typeface="Calibri"/>
                <a:cs typeface="Calibri"/>
                <a:sym typeface="Calibri"/>
              </a:rPr>
              <a:t> </a:t>
            </a:r>
            <a:r>
              <a:rPr lang="en-US" sz="2700" dirty="0" err="1">
                <a:latin typeface="Calibri"/>
                <a:ea typeface="Calibri"/>
                <a:cs typeface="Calibri"/>
                <a:sym typeface="Calibri"/>
              </a:rPr>
              <a:t>nimet</a:t>
            </a:r>
            <a:r>
              <a:rPr lang="en-US" sz="2700" dirty="0">
                <a:latin typeface="Calibri"/>
                <a:ea typeface="Calibri"/>
                <a:cs typeface="Calibri"/>
                <a:sym typeface="Calibri"/>
              </a:rPr>
              <a:t> ja </a:t>
            </a:r>
            <a:r>
              <a:rPr lang="en-US" sz="2700" dirty="0" err="1">
                <a:latin typeface="Calibri"/>
                <a:ea typeface="Calibri"/>
                <a:cs typeface="Calibri"/>
                <a:sym typeface="Calibri"/>
              </a:rPr>
              <a:t>tunnistetiedot</a:t>
            </a:r>
            <a:r>
              <a:rPr lang="en-US" sz="2700" dirty="0">
                <a:latin typeface="Calibri"/>
                <a:ea typeface="Calibri"/>
                <a:cs typeface="Calibri"/>
                <a:sym typeface="Calibri"/>
              </a:rPr>
              <a:t> </a:t>
            </a:r>
            <a:r>
              <a:rPr lang="en-US" sz="2700" dirty="0" err="1">
                <a:latin typeface="Calibri"/>
                <a:ea typeface="Calibri"/>
                <a:cs typeface="Calibri"/>
                <a:sym typeface="Calibri"/>
              </a:rPr>
              <a:t>salassa</a:t>
            </a:r>
            <a:r>
              <a:rPr lang="en-US" sz="2700" dirty="0">
                <a:latin typeface="Calibri"/>
                <a:ea typeface="Calibri"/>
                <a:cs typeface="Calibri"/>
                <a:sym typeface="Calibri"/>
              </a:rPr>
              <a:t>. </a:t>
            </a:r>
            <a:r>
              <a:rPr lang="en-US" sz="2700" dirty="0" err="1">
                <a:latin typeface="Calibri"/>
                <a:ea typeface="Calibri"/>
                <a:cs typeface="Calibri"/>
                <a:sym typeface="Calibri"/>
              </a:rPr>
              <a:t>Käytä</a:t>
            </a:r>
            <a:r>
              <a:rPr lang="en-US" sz="2700" dirty="0">
                <a:latin typeface="Calibri"/>
                <a:ea typeface="Calibri"/>
                <a:cs typeface="Calibri"/>
                <a:sym typeface="Calibri"/>
              </a:rPr>
              <a:t> </a:t>
            </a:r>
            <a:r>
              <a:rPr lang="en-US" sz="2700" dirty="0" err="1">
                <a:latin typeface="Calibri"/>
                <a:ea typeface="Calibri"/>
                <a:cs typeface="Calibri"/>
                <a:sym typeface="Calibri"/>
              </a:rPr>
              <a:t>vertaiskerroilla</a:t>
            </a:r>
            <a:r>
              <a:rPr lang="en-US" sz="2700" dirty="0">
                <a:latin typeface="Calibri"/>
                <a:ea typeface="Calibri"/>
                <a:cs typeface="Calibri"/>
                <a:sym typeface="Calibri"/>
              </a:rPr>
              <a:t> </a:t>
            </a:r>
            <a:r>
              <a:rPr lang="en-US" sz="2700" dirty="0" err="1">
                <a:latin typeface="Calibri"/>
                <a:ea typeface="Calibri"/>
                <a:cs typeface="Calibri"/>
                <a:sym typeface="Calibri"/>
              </a:rPr>
              <a:t>lapsesta</a:t>
            </a:r>
            <a:r>
              <a:rPr lang="en-US" sz="2700" dirty="0">
                <a:latin typeface="Calibri"/>
                <a:ea typeface="Calibri"/>
                <a:cs typeface="Calibri"/>
                <a:sym typeface="Calibri"/>
              </a:rPr>
              <a:t> </a:t>
            </a:r>
            <a:r>
              <a:rPr lang="en-US" sz="2700" dirty="0" err="1">
                <a:latin typeface="Calibri"/>
                <a:ea typeface="Calibri"/>
                <a:cs typeface="Calibri"/>
                <a:sym typeface="Calibri"/>
              </a:rPr>
              <a:t>mielellään</a:t>
            </a:r>
            <a:r>
              <a:rPr lang="en-US" sz="2700" dirty="0">
                <a:latin typeface="Calibri"/>
                <a:ea typeface="Calibri"/>
                <a:cs typeface="Calibri"/>
                <a:sym typeface="Calibri"/>
              </a:rPr>
              <a:t> </a:t>
            </a:r>
            <a:r>
              <a:rPr lang="en-US" sz="2700" dirty="0" err="1">
                <a:latin typeface="Calibri"/>
                <a:ea typeface="Calibri"/>
                <a:cs typeface="Calibri"/>
                <a:sym typeface="Calibri"/>
              </a:rPr>
              <a:t>jotain</a:t>
            </a:r>
            <a:r>
              <a:rPr lang="en-US" sz="2700" dirty="0">
                <a:latin typeface="Calibri"/>
                <a:ea typeface="Calibri"/>
                <a:cs typeface="Calibri"/>
                <a:sym typeface="Calibri"/>
              </a:rPr>
              <a:t> </a:t>
            </a:r>
            <a:r>
              <a:rPr lang="en-US" sz="2700" dirty="0" err="1">
                <a:latin typeface="Calibri"/>
                <a:ea typeface="Calibri"/>
                <a:cs typeface="Calibri"/>
                <a:sym typeface="Calibri"/>
              </a:rPr>
              <a:t>keksimääsi</a:t>
            </a:r>
            <a:r>
              <a:rPr lang="en-US" sz="2700" dirty="0">
                <a:latin typeface="Calibri"/>
                <a:ea typeface="Calibri"/>
                <a:cs typeface="Calibri"/>
                <a:sym typeface="Calibri"/>
              </a:rPr>
              <a:t> </a:t>
            </a:r>
            <a:r>
              <a:rPr lang="en-US" sz="2700" dirty="0" err="1">
                <a:latin typeface="Calibri"/>
                <a:ea typeface="Calibri"/>
                <a:cs typeface="Calibri"/>
                <a:sym typeface="Calibri"/>
              </a:rPr>
              <a:t>peitenimeä</a:t>
            </a:r>
            <a:r>
              <a:rPr lang="en-US" sz="2700" dirty="0">
                <a:latin typeface="Calibri"/>
                <a:ea typeface="Calibri"/>
                <a:cs typeface="Calibri"/>
                <a:sym typeface="Calibri"/>
              </a:rPr>
              <a:t>. Jos </a:t>
            </a:r>
            <a:r>
              <a:rPr lang="en-US" sz="2700" dirty="0" err="1">
                <a:latin typeface="Calibri"/>
                <a:ea typeface="Calibri"/>
                <a:cs typeface="Calibri"/>
                <a:sym typeface="Calibri"/>
              </a:rPr>
              <a:t>lapsi</a:t>
            </a:r>
            <a:r>
              <a:rPr lang="en-US" sz="2700" dirty="0">
                <a:latin typeface="Calibri"/>
                <a:ea typeface="Calibri"/>
                <a:cs typeface="Calibri"/>
                <a:sym typeface="Calibri"/>
              </a:rPr>
              <a:t> </a:t>
            </a:r>
            <a:r>
              <a:rPr lang="en-US" sz="2700" dirty="0" err="1">
                <a:latin typeface="Calibri"/>
                <a:ea typeface="Calibri"/>
                <a:cs typeface="Calibri"/>
                <a:sym typeface="Calibri"/>
              </a:rPr>
              <a:t>kertoo</a:t>
            </a:r>
            <a:r>
              <a:rPr lang="en-US" sz="2700" dirty="0">
                <a:latin typeface="Calibri"/>
                <a:ea typeface="Calibri"/>
                <a:cs typeface="Calibri"/>
                <a:sym typeface="Calibri"/>
              </a:rPr>
              <a:t> </a:t>
            </a:r>
            <a:r>
              <a:rPr lang="en-US" sz="2700" dirty="0" err="1">
                <a:latin typeface="Calibri"/>
                <a:ea typeface="Calibri"/>
                <a:cs typeface="Calibri"/>
                <a:sym typeface="Calibri"/>
              </a:rPr>
              <a:t>lukutuokiossa</a:t>
            </a:r>
            <a:r>
              <a:rPr lang="en-US" sz="2700" dirty="0">
                <a:latin typeface="Calibri"/>
                <a:ea typeface="Calibri"/>
                <a:cs typeface="Calibri"/>
                <a:sym typeface="Calibri"/>
              </a:rPr>
              <a:t> </a:t>
            </a:r>
            <a:r>
              <a:rPr lang="en-US" sz="2700" dirty="0" err="1">
                <a:latin typeface="Calibri"/>
                <a:ea typeface="Calibri"/>
                <a:cs typeface="Calibri"/>
                <a:sym typeface="Calibri"/>
              </a:rPr>
              <a:t>jotain</a:t>
            </a:r>
            <a:r>
              <a:rPr lang="en-US" sz="2700" dirty="0">
                <a:latin typeface="Calibri"/>
                <a:ea typeface="Calibri"/>
                <a:cs typeface="Calibri"/>
                <a:sym typeface="Calibri"/>
              </a:rPr>
              <a:t> </a:t>
            </a:r>
            <a:r>
              <a:rPr lang="en-US" sz="2700" dirty="0" err="1">
                <a:latin typeface="Calibri"/>
                <a:ea typeface="Calibri"/>
                <a:cs typeface="Calibri"/>
                <a:sym typeface="Calibri"/>
              </a:rPr>
              <a:t>huolestuttavaa</a:t>
            </a:r>
            <a:r>
              <a:rPr lang="en-US" sz="2700" dirty="0">
                <a:latin typeface="Calibri"/>
                <a:ea typeface="Calibri"/>
                <a:cs typeface="Calibri"/>
                <a:sym typeface="Calibri"/>
              </a:rPr>
              <a:t>, </a:t>
            </a:r>
            <a:r>
              <a:rPr lang="en-US" sz="2700" dirty="0" err="1">
                <a:latin typeface="Calibri"/>
                <a:ea typeface="Calibri"/>
                <a:cs typeface="Calibri"/>
                <a:sym typeface="Calibri"/>
              </a:rPr>
              <a:t>kerro</a:t>
            </a:r>
            <a:r>
              <a:rPr lang="en-US" sz="2700" dirty="0">
                <a:latin typeface="Calibri"/>
                <a:ea typeface="Calibri"/>
                <a:cs typeface="Calibri"/>
                <a:sym typeface="Calibri"/>
              </a:rPr>
              <a:t> </a:t>
            </a:r>
            <a:r>
              <a:rPr lang="en-US" sz="2700" dirty="0" err="1">
                <a:latin typeface="Calibri"/>
                <a:ea typeface="Calibri"/>
                <a:cs typeface="Calibri"/>
                <a:sym typeface="Calibri"/>
              </a:rPr>
              <a:t>luokanopettajalle</a:t>
            </a:r>
            <a:r>
              <a:rPr lang="en-US" sz="2700" dirty="0">
                <a:latin typeface="Calibri"/>
                <a:ea typeface="Calibri"/>
                <a:cs typeface="Calibri"/>
                <a:sym typeface="Calibri"/>
              </a:rPr>
              <a:t>.</a:t>
            </a:r>
            <a:endParaRPr dirty="0"/>
          </a:p>
          <a:p>
            <a:pPr marL="0" lvl="0" indent="0" algn="l" rtl="0">
              <a:spcBef>
                <a:spcPts val="810"/>
              </a:spcBef>
              <a:spcAft>
                <a:spcPts val="0"/>
              </a:spcAft>
              <a:buClr>
                <a:schemeClr val="dk1"/>
              </a:buClr>
              <a:buSzPts val="2700"/>
              <a:buFont typeface="Arial"/>
              <a:buNone/>
            </a:pPr>
            <a:endParaRPr sz="2700" dirty="0">
              <a:latin typeface="Calibri"/>
              <a:ea typeface="Calibri"/>
              <a:cs typeface="Calibri"/>
              <a:sym typeface="Calibri"/>
            </a:endParaRPr>
          </a:p>
          <a:p>
            <a:pPr marL="0" marR="0" lvl="0" indent="0" algn="l" rtl="0">
              <a:lnSpc>
                <a:spcPct val="100000"/>
              </a:lnSpc>
              <a:spcBef>
                <a:spcPts val="810"/>
              </a:spcBef>
              <a:spcAft>
                <a:spcPts val="0"/>
              </a:spcAft>
              <a:buClr>
                <a:srgbClr val="000000"/>
              </a:buClr>
              <a:buSzPts val="2700"/>
              <a:buFont typeface="Arial"/>
              <a:buNone/>
            </a:pPr>
            <a:r>
              <a:rPr lang="en-US" sz="2700" dirty="0" err="1">
                <a:solidFill>
                  <a:srgbClr val="000000"/>
                </a:solidFill>
                <a:latin typeface="Abel"/>
                <a:ea typeface="Abel"/>
                <a:cs typeface="Abel"/>
                <a:sym typeface="Abel"/>
              </a:rPr>
              <a:t>Edellytys</a:t>
            </a:r>
            <a:r>
              <a:rPr lang="en-US" sz="2700" dirty="0">
                <a:solidFill>
                  <a:srgbClr val="000000"/>
                </a:solidFill>
                <a:latin typeface="Abel"/>
                <a:ea typeface="Abel"/>
                <a:cs typeface="Abel"/>
                <a:sym typeface="Abel"/>
              </a:rPr>
              <a:t> </a:t>
            </a:r>
            <a:r>
              <a:rPr lang="en-US" sz="2700" dirty="0" err="1">
                <a:solidFill>
                  <a:srgbClr val="000000"/>
                </a:solidFill>
                <a:latin typeface="Abel"/>
                <a:ea typeface="Abel"/>
                <a:cs typeface="Abel"/>
                <a:sym typeface="Abel"/>
              </a:rPr>
              <a:t>Lukumummina</a:t>
            </a:r>
            <a:r>
              <a:rPr lang="en-US" sz="2700" dirty="0">
                <a:solidFill>
                  <a:srgbClr val="000000"/>
                </a:solidFill>
                <a:latin typeface="Abel"/>
                <a:ea typeface="Abel"/>
                <a:cs typeface="Abel"/>
                <a:sym typeface="Abel"/>
              </a:rPr>
              <a:t> tai –</a:t>
            </a:r>
            <a:r>
              <a:rPr lang="en-US" sz="2700" dirty="0" err="1">
                <a:solidFill>
                  <a:srgbClr val="000000"/>
                </a:solidFill>
                <a:latin typeface="Abel"/>
                <a:ea typeface="Abel"/>
                <a:cs typeface="Abel"/>
                <a:sym typeface="Abel"/>
              </a:rPr>
              <a:t>vaarina</a:t>
            </a:r>
            <a:r>
              <a:rPr lang="en-US" sz="2700" dirty="0">
                <a:solidFill>
                  <a:srgbClr val="000000"/>
                </a:solidFill>
                <a:latin typeface="Abel"/>
                <a:ea typeface="Abel"/>
                <a:cs typeface="Abel"/>
                <a:sym typeface="Abel"/>
              </a:rPr>
              <a:t> </a:t>
            </a:r>
            <a:r>
              <a:rPr lang="en-US" sz="2700" dirty="0" err="1">
                <a:solidFill>
                  <a:srgbClr val="000000"/>
                </a:solidFill>
                <a:latin typeface="Abel"/>
                <a:ea typeface="Abel"/>
                <a:cs typeface="Abel"/>
                <a:sym typeface="Abel"/>
              </a:rPr>
              <a:t>toimimiselle</a:t>
            </a:r>
            <a:r>
              <a:rPr lang="en-US" sz="2700" dirty="0">
                <a:solidFill>
                  <a:srgbClr val="000000"/>
                </a:solidFill>
                <a:latin typeface="Abel"/>
                <a:ea typeface="Abel"/>
                <a:cs typeface="Abel"/>
                <a:sym typeface="Abel"/>
              </a:rPr>
              <a:t> on </a:t>
            </a:r>
            <a:r>
              <a:rPr lang="en-US" sz="2700" dirty="0" err="1">
                <a:solidFill>
                  <a:srgbClr val="000000"/>
                </a:solidFill>
                <a:latin typeface="Abel"/>
                <a:ea typeface="Abel"/>
                <a:cs typeface="Abel"/>
                <a:sym typeface="Abel"/>
              </a:rPr>
              <a:t>rikosrekisteriotteen</a:t>
            </a:r>
            <a:r>
              <a:rPr lang="en-US" sz="2700" dirty="0">
                <a:solidFill>
                  <a:srgbClr val="000000"/>
                </a:solidFill>
                <a:latin typeface="Abel"/>
                <a:ea typeface="Abel"/>
                <a:cs typeface="Abel"/>
                <a:sym typeface="Abel"/>
              </a:rPr>
              <a:t> </a:t>
            </a:r>
            <a:r>
              <a:rPr lang="en-US" sz="2700" dirty="0" err="1">
                <a:solidFill>
                  <a:srgbClr val="000000"/>
                </a:solidFill>
                <a:latin typeface="Abel"/>
                <a:ea typeface="Abel"/>
                <a:cs typeface="Abel"/>
                <a:sym typeface="Abel"/>
              </a:rPr>
              <a:t>tarkastaminen</a:t>
            </a:r>
            <a:r>
              <a:rPr lang="en-US" sz="2700" dirty="0">
                <a:solidFill>
                  <a:srgbClr val="000000"/>
                </a:solidFill>
                <a:latin typeface="Abel"/>
                <a:ea typeface="Abel"/>
                <a:cs typeface="Abel"/>
                <a:sym typeface="Abel"/>
              </a:rPr>
              <a:t> </a:t>
            </a:r>
            <a:r>
              <a:rPr lang="en-US" sz="1500" dirty="0">
                <a:solidFill>
                  <a:srgbClr val="B43A71"/>
                </a:solidFill>
                <a:latin typeface="Abel"/>
                <a:ea typeface="Abel"/>
                <a:cs typeface="Abel"/>
                <a:sym typeface="Abel"/>
              </a:rPr>
              <a:t>(</a:t>
            </a:r>
            <a:r>
              <a:rPr lang="en-US" sz="1500" dirty="0" err="1">
                <a:solidFill>
                  <a:srgbClr val="B43A71"/>
                </a:solidFill>
                <a:latin typeface="Abel"/>
                <a:ea typeface="Abel"/>
                <a:cs typeface="Abel"/>
                <a:sym typeface="Abel"/>
              </a:rPr>
              <a:t>Laki</a:t>
            </a:r>
            <a:r>
              <a:rPr lang="en-US" sz="1500" dirty="0">
                <a:solidFill>
                  <a:srgbClr val="B43A71"/>
                </a:solidFill>
                <a:latin typeface="Abel"/>
                <a:ea typeface="Abel"/>
                <a:cs typeface="Abel"/>
                <a:sym typeface="Abel"/>
              </a:rPr>
              <a:t> </a:t>
            </a:r>
            <a:r>
              <a:rPr lang="en-US" sz="1500" dirty="0" err="1">
                <a:solidFill>
                  <a:srgbClr val="B43A71"/>
                </a:solidFill>
                <a:latin typeface="Abel"/>
                <a:ea typeface="Abel"/>
                <a:cs typeface="Abel"/>
                <a:sym typeface="Abel"/>
              </a:rPr>
              <a:t>lasten</a:t>
            </a:r>
            <a:r>
              <a:rPr lang="en-US" sz="1500" dirty="0">
                <a:solidFill>
                  <a:srgbClr val="B43A71"/>
                </a:solidFill>
                <a:latin typeface="Abel"/>
                <a:ea typeface="Abel"/>
                <a:cs typeface="Abel"/>
                <a:sym typeface="Abel"/>
              </a:rPr>
              <a:t> </a:t>
            </a:r>
            <a:r>
              <a:rPr lang="en-US" sz="1500" dirty="0" err="1">
                <a:solidFill>
                  <a:srgbClr val="B43A71"/>
                </a:solidFill>
                <a:latin typeface="Abel"/>
                <a:ea typeface="Abel"/>
                <a:cs typeface="Abel"/>
                <a:sym typeface="Abel"/>
              </a:rPr>
              <a:t>kanssa</a:t>
            </a:r>
            <a:r>
              <a:rPr lang="en-US" sz="1500" dirty="0">
                <a:solidFill>
                  <a:srgbClr val="B43A71"/>
                </a:solidFill>
                <a:latin typeface="Abel"/>
                <a:ea typeface="Abel"/>
                <a:cs typeface="Abel"/>
                <a:sym typeface="Abel"/>
              </a:rPr>
              <a:t> </a:t>
            </a:r>
            <a:r>
              <a:rPr lang="en-US" sz="1500" dirty="0" err="1">
                <a:solidFill>
                  <a:srgbClr val="B43A71"/>
                </a:solidFill>
                <a:latin typeface="Abel"/>
                <a:ea typeface="Abel"/>
                <a:cs typeface="Abel"/>
                <a:sym typeface="Abel"/>
              </a:rPr>
              <a:t>toimivien</a:t>
            </a:r>
            <a:r>
              <a:rPr lang="en-US" sz="1500" dirty="0">
                <a:solidFill>
                  <a:srgbClr val="B43A71"/>
                </a:solidFill>
                <a:latin typeface="Abel"/>
                <a:ea typeface="Abel"/>
                <a:cs typeface="Abel"/>
                <a:sym typeface="Abel"/>
              </a:rPr>
              <a:t> </a:t>
            </a:r>
            <a:r>
              <a:rPr lang="en-US" sz="1500" dirty="0" err="1">
                <a:solidFill>
                  <a:srgbClr val="B43A71"/>
                </a:solidFill>
                <a:latin typeface="Abel"/>
                <a:ea typeface="Abel"/>
                <a:cs typeface="Abel"/>
                <a:sym typeface="Abel"/>
              </a:rPr>
              <a:t>vapaaehtoisten</a:t>
            </a:r>
            <a:r>
              <a:rPr lang="en-US" sz="1500" dirty="0">
                <a:solidFill>
                  <a:srgbClr val="B43A71"/>
                </a:solidFill>
                <a:latin typeface="Abel"/>
                <a:ea typeface="Abel"/>
                <a:cs typeface="Abel"/>
                <a:sym typeface="Abel"/>
              </a:rPr>
              <a:t> </a:t>
            </a:r>
            <a:r>
              <a:rPr lang="en-US" sz="1500" dirty="0" err="1">
                <a:solidFill>
                  <a:srgbClr val="B43A71"/>
                </a:solidFill>
                <a:latin typeface="Abel"/>
                <a:ea typeface="Abel"/>
                <a:cs typeface="Abel"/>
                <a:sym typeface="Abel"/>
              </a:rPr>
              <a:t>rikos</a:t>
            </a:r>
            <a:r>
              <a:rPr lang="en-US" sz="1500" dirty="0">
                <a:solidFill>
                  <a:srgbClr val="B43A71"/>
                </a:solidFill>
                <a:latin typeface="Abel"/>
                <a:ea typeface="Abel"/>
                <a:cs typeface="Abel"/>
                <a:sym typeface="Abel"/>
              </a:rPr>
              <a:t>- </a:t>
            </a:r>
            <a:r>
              <a:rPr lang="en-US" sz="1500" dirty="0" err="1">
                <a:solidFill>
                  <a:srgbClr val="B43A71"/>
                </a:solidFill>
                <a:latin typeface="Abel"/>
                <a:ea typeface="Abel"/>
                <a:cs typeface="Abel"/>
                <a:sym typeface="Abel"/>
              </a:rPr>
              <a:t>taustan</a:t>
            </a:r>
            <a:r>
              <a:rPr lang="en-US" sz="1500" dirty="0">
                <a:solidFill>
                  <a:srgbClr val="B43A71"/>
                </a:solidFill>
                <a:latin typeface="Abel"/>
                <a:ea typeface="Abel"/>
                <a:cs typeface="Abel"/>
                <a:sym typeface="Abel"/>
              </a:rPr>
              <a:t> </a:t>
            </a:r>
            <a:r>
              <a:rPr lang="en-US" sz="1500" dirty="0" err="1">
                <a:solidFill>
                  <a:srgbClr val="B43A71"/>
                </a:solidFill>
                <a:latin typeface="Abel"/>
                <a:ea typeface="Abel"/>
                <a:cs typeface="Abel"/>
                <a:sym typeface="Abel"/>
              </a:rPr>
              <a:t>selvittämisestä</a:t>
            </a:r>
            <a:r>
              <a:rPr lang="en-US" sz="1500" dirty="0">
                <a:solidFill>
                  <a:srgbClr val="B43A71"/>
                </a:solidFill>
                <a:latin typeface="Abel"/>
                <a:ea typeface="Abel"/>
                <a:cs typeface="Abel"/>
                <a:sym typeface="Abel"/>
              </a:rPr>
              <a:t> (148/2014)). Lukumummi ja –</a:t>
            </a:r>
            <a:r>
              <a:rPr lang="en-US" sz="1500" dirty="0" err="1">
                <a:solidFill>
                  <a:srgbClr val="B43A71"/>
                </a:solidFill>
                <a:latin typeface="Abel"/>
                <a:ea typeface="Abel"/>
                <a:cs typeface="Abel"/>
                <a:sym typeface="Abel"/>
              </a:rPr>
              <a:t>vaari</a:t>
            </a:r>
            <a:r>
              <a:rPr lang="en-US" sz="1500" dirty="0">
                <a:solidFill>
                  <a:srgbClr val="B43A71"/>
                </a:solidFill>
                <a:latin typeface="Abel"/>
                <a:ea typeface="Abel"/>
                <a:cs typeface="Abel"/>
                <a:sym typeface="Abel"/>
              </a:rPr>
              <a:t> –</a:t>
            </a:r>
            <a:r>
              <a:rPr lang="en-US" sz="1500" dirty="0" err="1">
                <a:solidFill>
                  <a:srgbClr val="B43A71"/>
                </a:solidFill>
                <a:latin typeface="Abel"/>
                <a:ea typeface="Abel"/>
                <a:cs typeface="Abel"/>
                <a:sym typeface="Abel"/>
              </a:rPr>
              <a:t>toiminta</a:t>
            </a:r>
            <a:r>
              <a:rPr lang="en-US" sz="1500" dirty="0">
                <a:solidFill>
                  <a:srgbClr val="B43A71"/>
                </a:solidFill>
                <a:latin typeface="Abel"/>
                <a:ea typeface="Abel"/>
                <a:cs typeface="Abel"/>
                <a:sym typeface="Abel"/>
              </a:rPr>
              <a:t> on </a:t>
            </a:r>
            <a:r>
              <a:rPr lang="en-US" sz="1500" dirty="0" err="1">
                <a:solidFill>
                  <a:srgbClr val="B43A71"/>
                </a:solidFill>
                <a:latin typeface="Abel"/>
                <a:ea typeface="Abel"/>
                <a:cs typeface="Abel"/>
                <a:sym typeface="Abel"/>
              </a:rPr>
              <a:t>lasten</a:t>
            </a:r>
            <a:r>
              <a:rPr lang="en-US" sz="1500" dirty="0">
                <a:solidFill>
                  <a:srgbClr val="B43A71"/>
                </a:solidFill>
                <a:latin typeface="Abel"/>
                <a:ea typeface="Abel"/>
                <a:cs typeface="Abel"/>
                <a:sym typeface="Abel"/>
              </a:rPr>
              <a:t> </a:t>
            </a:r>
            <a:r>
              <a:rPr lang="en-US" sz="1500" dirty="0" err="1">
                <a:solidFill>
                  <a:srgbClr val="B43A71"/>
                </a:solidFill>
                <a:latin typeface="Abel"/>
                <a:ea typeface="Abel"/>
                <a:cs typeface="Abel"/>
                <a:sym typeface="Abel"/>
              </a:rPr>
              <a:t>kanssa</a:t>
            </a:r>
            <a:r>
              <a:rPr lang="en-US" sz="1500" dirty="0">
                <a:solidFill>
                  <a:srgbClr val="B43A71"/>
                </a:solidFill>
                <a:latin typeface="Abel"/>
                <a:ea typeface="Abel"/>
                <a:cs typeface="Abel"/>
                <a:sym typeface="Abel"/>
              </a:rPr>
              <a:t> </a:t>
            </a:r>
            <a:r>
              <a:rPr lang="en-US" sz="1500" dirty="0" err="1">
                <a:solidFill>
                  <a:srgbClr val="B43A71"/>
                </a:solidFill>
                <a:latin typeface="Abel"/>
                <a:ea typeface="Abel"/>
                <a:cs typeface="Abel"/>
                <a:sym typeface="Abel"/>
              </a:rPr>
              <a:t>kahden</a:t>
            </a:r>
            <a:r>
              <a:rPr lang="en-US" sz="1500" dirty="0">
                <a:solidFill>
                  <a:srgbClr val="B43A71"/>
                </a:solidFill>
                <a:latin typeface="Abel"/>
                <a:ea typeface="Abel"/>
                <a:cs typeface="Abel"/>
                <a:sym typeface="Abel"/>
              </a:rPr>
              <a:t> </a:t>
            </a:r>
            <a:r>
              <a:rPr lang="en-US" sz="1500" dirty="0" err="1">
                <a:solidFill>
                  <a:srgbClr val="B43A71"/>
                </a:solidFill>
                <a:latin typeface="Abel"/>
                <a:ea typeface="Abel"/>
                <a:cs typeface="Abel"/>
                <a:sym typeface="Abel"/>
              </a:rPr>
              <a:t>kesken</a:t>
            </a:r>
            <a:r>
              <a:rPr lang="en-US" sz="1500" dirty="0">
                <a:solidFill>
                  <a:srgbClr val="B43A71"/>
                </a:solidFill>
                <a:latin typeface="Abel"/>
                <a:ea typeface="Abel"/>
                <a:cs typeface="Abel"/>
                <a:sym typeface="Abel"/>
              </a:rPr>
              <a:t> </a:t>
            </a:r>
            <a:r>
              <a:rPr lang="en-US" sz="1500" dirty="0" err="1">
                <a:solidFill>
                  <a:srgbClr val="B43A71"/>
                </a:solidFill>
                <a:latin typeface="Abel"/>
                <a:ea typeface="Abel"/>
                <a:cs typeface="Abel"/>
                <a:sym typeface="Abel"/>
              </a:rPr>
              <a:t>tapahtuvaa</a:t>
            </a:r>
            <a:r>
              <a:rPr lang="en-US" sz="1500" dirty="0">
                <a:solidFill>
                  <a:srgbClr val="B43A71"/>
                </a:solidFill>
                <a:latin typeface="Abel"/>
                <a:ea typeface="Abel"/>
                <a:cs typeface="Abel"/>
                <a:sym typeface="Abel"/>
              </a:rPr>
              <a:t> </a:t>
            </a:r>
            <a:r>
              <a:rPr lang="en-US" sz="1500" dirty="0" err="1">
                <a:solidFill>
                  <a:srgbClr val="B43A71"/>
                </a:solidFill>
                <a:latin typeface="Abel"/>
                <a:ea typeface="Abel"/>
                <a:cs typeface="Abel"/>
                <a:sym typeface="Abel"/>
              </a:rPr>
              <a:t>vapaaehtoistoimintaa</a:t>
            </a:r>
            <a:r>
              <a:rPr lang="en-US" sz="1500" dirty="0">
                <a:solidFill>
                  <a:srgbClr val="B43A71"/>
                </a:solidFill>
                <a:latin typeface="Abel"/>
                <a:ea typeface="Abel"/>
                <a:cs typeface="Abel"/>
                <a:sym typeface="Abel"/>
              </a:rPr>
              <a:t>.</a:t>
            </a:r>
            <a:r>
              <a:rPr lang="en-US" sz="1600" dirty="0"/>
              <a:t> Lain </a:t>
            </a:r>
            <a:r>
              <a:rPr lang="en-US" sz="1600" dirty="0" err="1"/>
              <a:t>mukaan</a:t>
            </a:r>
            <a:r>
              <a:rPr lang="en-US" sz="1600" dirty="0"/>
              <a:t> vain </a:t>
            </a:r>
            <a:r>
              <a:rPr lang="en-US" sz="1600" dirty="0" err="1"/>
              <a:t>yksi</a:t>
            </a:r>
            <a:r>
              <a:rPr lang="en-US" sz="1600" dirty="0"/>
              <a:t> </a:t>
            </a:r>
            <a:r>
              <a:rPr lang="en-US" sz="1600" dirty="0" err="1"/>
              <a:t>henkilö</a:t>
            </a:r>
            <a:r>
              <a:rPr lang="en-US" sz="1600" dirty="0"/>
              <a:t> </a:t>
            </a:r>
            <a:r>
              <a:rPr lang="en-US" sz="1600" dirty="0" err="1"/>
              <a:t>käsittelee</a:t>
            </a:r>
            <a:r>
              <a:rPr lang="en-US" sz="1600" dirty="0"/>
              <a:t> </a:t>
            </a:r>
            <a:r>
              <a:rPr lang="en-US" sz="1600" dirty="0" err="1"/>
              <a:t>rikosrekisteriotteita</a:t>
            </a:r>
            <a:r>
              <a:rPr lang="en-US" sz="1600" dirty="0"/>
              <a:t>. Hän </a:t>
            </a:r>
            <a:r>
              <a:rPr lang="en-US" sz="1600" dirty="0" err="1"/>
              <a:t>ei</a:t>
            </a:r>
            <a:r>
              <a:rPr lang="en-US" sz="1600" dirty="0"/>
              <a:t> </a:t>
            </a:r>
            <a:r>
              <a:rPr lang="en-US" sz="1600" dirty="0" err="1"/>
              <a:t>saa</a:t>
            </a:r>
            <a:r>
              <a:rPr lang="en-US" sz="1600" dirty="0"/>
              <a:t> </a:t>
            </a:r>
            <a:r>
              <a:rPr lang="en-US" sz="1600" dirty="0" err="1"/>
              <a:t>ilmaista</a:t>
            </a:r>
            <a:r>
              <a:rPr lang="en-US" sz="1600" dirty="0"/>
              <a:t> </a:t>
            </a:r>
            <a:r>
              <a:rPr lang="en-US" sz="1600" dirty="0" err="1"/>
              <a:t>tietoa</a:t>
            </a:r>
            <a:r>
              <a:rPr lang="en-US" sz="1600" dirty="0"/>
              <a:t> </a:t>
            </a:r>
            <a:r>
              <a:rPr lang="en-US" sz="1600" dirty="0" err="1"/>
              <a:t>otteen</a:t>
            </a:r>
            <a:r>
              <a:rPr lang="en-US" sz="1600" dirty="0"/>
              <a:t> </a:t>
            </a:r>
            <a:r>
              <a:rPr lang="en-US" sz="1600" dirty="0" err="1"/>
              <a:t>sisällöstä</a:t>
            </a:r>
            <a:r>
              <a:rPr lang="en-US" sz="1600" dirty="0"/>
              <a:t> </a:t>
            </a:r>
            <a:r>
              <a:rPr lang="en-US" sz="1600" dirty="0" err="1"/>
              <a:t>kenellekään</a:t>
            </a:r>
            <a:r>
              <a:rPr lang="en-US" sz="1600" dirty="0"/>
              <a:t>. </a:t>
            </a:r>
            <a:r>
              <a:rPr lang="en-US" sz="1600" dirty="0" err="1"/>
              <a:t>Otteesta</a:t>
            </a:r>
            <a:r>
              <a:rPr lang="en-US" sz="1600" dirty="0"/>
              <a:t> </a:t>
            </a:r>
            <a:r>
              <a:rPr lang="en-US" sz="1600" dirty="0" err="1"/>
              <a:t>tallennetaan</a:t>
            </a:r>
            <a:r>
              <a:rPr lang="en-US" sz="1600" dirty="0"/>
              <a:t> </a:t>
            </a:r>
            <a:r>
              <a:rPr lang="en-US" sz="1600" dirty="0" err="1"/>
              <a:t>ainoastaan</a:t>
            </a:r>
            <a:r>
              <a:rPr lang="en-US" sz="1600" dirty="0"/>
              <a:t> </a:t>
            </a:r>
            <a:r>
              <a:rPr lang="en-US" sz="1600" dirty="0" err="1"/>
              <a:t>saapumistieto</a:t>
            </a:r>
            <a:r>
              <a:rPr lang="en-US" sz="1600" dirty="0"/>
              <a:t>, </a:t>
            </a:r>
            <a:r>
              <a:rPr lang="en-US" sz="1600" dirty="0" err="1"/>
              <a:t>ei</a:t>
            </a:r>
            <a:r>
              <a:rPr lang="en-US" sz="1600" dirty="0"/>
              <a:t> </a:t>
            </a:r>
            <a:r>
              <a:rPr lang="en-US" sz="1600" dirty="0" err="1"/>
              <a:t>sisältöä</a:t>
            </a:r>
            <a:r>
              <a:rPr lang="en-US" sz="1600" dirty="0"/>
              <a:t>. </a:t>
            </a:r>
            <a:r>
              <a:rPr lang="en-US" sz="1600" dirty="0" err="1"/>
              <a:t>Otteesta</a:t>
            </a:r>
            <a:r>
              <a:rPr lang="en-US" sz="1600" dirty="0"/>
              <a:t> </a:t>
            </a:r>
            <a:r>
              <a:rPr lang="en-US" sz="1600" dirty="0" err="1"/>
              <a:t>ei</a:t>
            </a:r>
            <a:r>
              <a:rPr lang="en-US" sz="1600" dirty="0"/>
              <a:t> </a:t>
            </a:r>
            <a:r>
              <a:rPr lang="en-US" sz="1600" dirty="0" err="1"/>
              <a:t>oteta</a:t>
            </a:r>
            <a:r>
              <a:rPr lang="en-US" sz="1600" dirty="0"/>
              <a:t> </a:t>
            </a:r>
            <a:r>
              <a:rPr lang="en-US" sz="1600" dirty="0" err="1"/>
              <a:t>valokopiota</a:t>
            </a:r>
            <a:r>
              <a:rPr lang="en-US" sz="1600" dirty="0"/>
              <a:t> ja </a:t>
            </a:r>
            <a:r>
              <a:rPr lang="en-US" sz="1600" dirty="0" err="1"/>
              <a:t>alkuperäinen</a:t>
            </a:r>
            <a:r>
              <a:rPr lang="en-US" sz="1600" dirty="0"/>
              <a:t> </a:t>
            </a:r>
            <a:r>
              <a:rPr lang="en-US" sz="1600" dirty="0" err="1"/>
              <a:t>ote</a:t>
            </a:r>
            <a:r>
              <a:rPr lang="en-US" sz="1600" dirty="0"/>
              <a:t> </a:t>
            </a:r>
            <a:r>
              <a:rPr lang="en-US" sz="1600" dirty="0" err="1"/>
              <a:t>annetaan</a:t>
            </a:r>
            <a:r>
              <a:rPr lang="en-US" sz="1600" dirty="0"/>
              <a:t> </a:t>
            </a:r>
            <a:r>
              <a:rPr lang="en-US" sz="1600" dirty="0" err="1"/>
              <a:t>vapaaehtoiselle</a:t>
            </a:r>
            <a:r>
              <a:rPr lang="en-US" sz="1600" dirty="0"/>
              <a:t> </a:t>
            </a:r>
            <a:r>
              <a:rPr lang="en-US" sz="1600" dirty="0" err="1"/>
              <a:t>itselleen</a:t>
            </a:r>
            <a:r>
              <a:rPr lang="en-US" sz="1600" dirty="0"/>
              <a:t>. </a:t>
            </a:r>
            <a:r>
              <a:rPr lang="en-US" sz="2100" dirty="0" err="1">
                <a:latin typeface="Abel"/>
                <a:ea typeface="Abel"/>
                <a:cs typeface="Abel"/>
                <a:sym typeface="Abel"/>
              </a:rPr>
              <a:t>Vapaaehtoinen</a:t>
            </a:r>
            <a:r>
              <a:rPr lang="en-US" sz="2100" dirty="0">
                <a:latin typeface="Abel"/>
                <a:ea typeface="Abel"/>
                <a:cs typeface="Abel"/>
                <a:sym typeface="Abel"/>
              </a:rPr>
              <a:t> </a:t>
            </a:r>
            <a:r>
              <a:rPr lang="en-US" sz="2100" dirty="0" err="1">
                <a:latin typeface="Abel"/>
                <a:ea typeface="Abel"/>
                <a:cs typeface="Abel"/>
                <a:sym typeface="Abel"/>
              </a:rPr>
              <a:t>antaa</a:t>
            </a:r>
            <a:r>
              <a:rPr lang="en-US" sz="2100" dirty="0">
                <a:latin typeface="Abel"/>
                <a:ea typeface="Abel"/>
                <a:cs typeface="Abel"/>
                <a:sym typeface="Abel"/>
              </a:rPr>
              <a:t> </a:t>
            </a:r>
            <a:r>
              <a:rPr lang="en-US" sz="2100" dirty="0" err="1">
                <a:latin typeface="Abel"/>
                <a:ea typeface="Abel"/>
                <a:cs typeface="Abel"/>
                <a:sym typeface="Abel"/>
              </a:rPr>
              <a:t>kirjallisen</a:t>
            </a:r>
            <a:r>
              <a:rPr lang="en-US" sz="2100" dirty="0">
                <a:latin typeface="Abel"/>
                <a:ea typeface="Abel"/>
                <a:cs typeface="Abel"/>
                <a:sym typeface="Abel"/>
              </a:rPr>
              <a:t> </a:t>
            </a:r>
            <a:r>
              <a:rPr lang="en-US" sz="2100" dirty="0" err="1">
                <a:latin typeface="Abel"/>
                <a:ea typeface="Abel"/>
                <a:cs typeface="Abel"/>
                <a:sym typeface="Abel"/>
              </a:rPr>
              <a:t>suostumuksen</a:t>
            </a:r>
            <a:r>
              <a:rPr lang="en-US" sz="2100" dirty="0">
                <a:latin typeface="Abel"/>
                <a:ea typeface="Abel"/>
                <a:cs typeface="Abel"/>
                <a:sym typeface="Abel"/>
              </a:rPr>
              <a:t> </a:t>
            </a:r>
            <a:r>
              <a:rPr lang="en-US" sz="2100" dirty="0" err="1">
                <a:latin typeface="Abel"/>
                <a:ea typeface="Abel"/>
                <a:cs typeface="Abel"/>
                <a:sym typeface="Abel"/>
              </a:rPr>
              <a:t>rikosrekisteriotteen</a:t>
            </a:r>
            <a:r>
              <a:rPr lang="en-US" sz="2100" dirty="0">
                <a:latin typeface="Abel"/>
                <a:ea typeface="Abel"/>
                <a:cs typeface="Abel"/>
                <a:sym typeface="Abel"/>
              </a:rPr>
              <a:t> </a:t>
            </a:r>
            <a:r>
              <a:rPr lang="en-US" sz="2100" dirty="0" err="1">
                <a:latin typeface="Abel"/>
                <a:ea typeface="Abel"/>
                <a:cs typeface="Abel"/>
                <a:sym typeface="Abel"/>
              </a:rPr>
              <a:t>tilaamiselle</a:t>
            </a:r>
            <a:r>
              <a:rPr lang="en-US" sz="2100" dirty="0">
                <a:latin typeface="Abel"/>
                <a:ea typeface="Abel"/>
                <a:cs typeface="Abel"/>
                <a:sym typeface="Abel"/>
              </a:rPr>
              <a:t>. </a:t>
            </a:r>
            <a:r>
              <a:rPr lang="en-US" sz="2100" dirty="0" err="1">
                <a:latin typeface="Abel"/>
                <a:ea typeface="Abel"/>
                <a:cs typeface="Abel"/>
                <a:sym typeface="Abel"/>
              </a:rPr>
              <a:t>Ote</a:t>
            </a:r>
            <a:r>
              <a:rPr lang="en-US" sz="2100" dirty="0">
                <a:latin typeface="Abel"/>
                <a:ea typeface="Abel"/>
                <a:cs typeface="Abel"/>
                <a:sym typeface="Abel"/>
              </a:rPr>
              <a:t> </a:t>
            </a:r>
            <a:r>
              <a:rPr lang="en-US" sz="2100" dirty="0" err="1">
                <a:latin typeface="Abel"/>
                <a:ea typeface="Abel"/>
                <a:cs typeface="Abel"/>
                <a:sym typeface="Abel"/>
              </a:rPr>
              <a:t>postitetaan</a:t>
            </a:r>
            <a:r>
              <a:rPr lang="en-US" sz="2100" dirty="0">
                <a:latin typeface="Abel"/>
                <a:ea typeface="Abel"/>
                <a:cs typeface="Abel"/>
                <a:sym typeface="Abel"/>
              </a:rPr>
              <a:t> </a:t>
            </a:r>
            <a:r>
              <a:rPr lang="en-US" sz="2100" dirty="0" err="1">
                <a:latin typeface="Abel"/>
                <a:ea typeface="Abel"/>
                <a:cs typeface="Abel"/>
                <a:sym typeface="Abel"/>
              </a:rPr>
              <a:t>otteen</a:t>
            </a:r>
            <a:r>
              <a:rPr lang="en-US" sz="2100" dirty="0">
                <a:latin typeface="Abel"/>
                <a:ea typeface="Abel"/>
                <a:cs typeface="Abel"/>
                <a:sym typeface="Abel"/>
              </a:rPr>
              <a:t> </a:t>
            </a:r>
            <a:r>
              <a:rPr lang="en-US" sz="2100" dirty="0" err="1">
                <a:latin typeface="Abel"/>
                <a:ea typeface="Abel"/>
                <a:cs typeface="Abel"/>
                <a:sym typeface="Abel"/>
              </a:rPr>
              <a:t>tarkastajalle</a:t>
            </a:r>
            <a:r>
              <a:rPr lang="en-US" sz="2100" dirty="0">
                <a:latin typeface="Abel"/>
                <a:ea typeface="Abel"/>
                <a:cs typeface="Abel"/>
                <a:sym typeface="Abel"/>
              </a:rPr>
              <a:t>. </a:t>
            </a:r>
            <a:endParaRPr dirty="0"/>
          </a:p>
          <a:p>
            <a:pPr marL="0" lvl="0" indent="0" algn="l" rtl="0">
              <a:spcBef>
                <a:spcPts val="450"/>
              </a:spcBef>
              <a:spcAft>
                <a:spcPts val="0"/>
              </a:spcAft>
              <a:buClr>
                <a:schemeClr val="dk1"/>
              </a:buClr>
              <a:buSzPts val="1500"/>
              <a:buFont typeface="Arial"/>
              <a:buNone/>
            </a:pPr>
            <a:endParaRPr sz="1500" dirty="0">
              <a:solidFill>
                <a:srgbClr val="B43A71"/>
              </a:solidFill>
              <a:latin typeface="Abel"/>
              <a:ea typeface="Abel"/>
              <a:cs typeface="Abel"/>
              <a:sym typeface="Abel"/>
            </a:endParaRPr>
          </a:p>
          <a:p>
            <a:pPr marL="0" lvl="0" indent="0" algn="l" rtl="0">
              <a:spcBef>
                <a:spcPts val="810"/>
              </a:spcBef>
              <a:spcAft>
                <a:spcPts val="0"/>
              </a:spcAft>
              <a:buClr>
                <a:schemeClr val="dk1"/>
              </a:buClr>
              <a:buSzPts val="2700"/>
              <a:buFont typeface="Arial"/>
              <a:buNone/>
            </a:pPr>
            <a:r>
              <a:rPr lang="en-US" sz="2700" dirty="0" err="1">
                <a:latin typeface="Abel"/>
                <a:ea typeface="Abel"/>
                <a:cs typeface="Abel"/>
                <a:sym typeface="Abel"/>
              </a:rPr>
              <a:t>Lukumummit</a:t>
            </a:r>
            <a:r>
              <a:rPr lang="en-US" sz="2700" dirty="0">
                <a:latin typeface="Abel"/>
                <a:ea typeface="Abel"/>
                <a:cs typeface="Abel"/>
                <a:sym typeface="Abel"/>
              </a:rPr>
              <a:t> ja –</a:t>
            </a:r>
            <a:r>
              <a:rPr lang="en-US" sz="2700" dirty="0" err="1">
                <a:latin typeface="Abel"/>
                <a:ea typeface="Abel"/>
                <a:cs typeface="Abel"/>
                <a:sym typeface="Abel"/>
              </a:rPr>
              <a:t>vaarit</a:t>
            </a:r>
            <a:r>
              <a:rPr lang="en-US" sz="2700" dirty="0">
                <a:latin typeface="Abel"/>
                <a:ea typeface="Abel"/>
                <a:cs typeface="Abel"/>
                <a:sym typeface="Abel"/>
              </a:rPr>
              <a:t> </a:t>
            </a:r>
            <a:r>
              <a:rPr lang="en-US" sz="2700" dirty="0" err="1">
                <a:latin typeface="Abel"/>
                <a:ea typeface="Abel"/>
                <a:cs typeface="Abel"/>
                <a:sym typeface="Abel"/>
              </a:rPr>
              <a:t>ovat</a:t>
            </a:r>
            <a:r>
              <a:rPr lang="en-US" sz="2700" dirty="0">
                <a:latin typeface="Abel"/>
                <a:ea typeface="Abel"/>
                <a:cs typeface="Abel"/>
                <a:sym typeface="Abel"/>
              </a:rPr>
              <a:t> </a:t>
            </a:r>
            <a:r>
              <a:rPr lang="en-US" sz="2700" dirty="0" err="1">
                <a:latin typeface="Abel"/>
                <a:ea typeface="Abel"/>
                <a:cs typeface="Abel"/>
                <a:sym typeface="Abel"/>
              </a:rPr>
              <a:t>vakuutettuja</a:t>
            </a:r>
            <a:r>
              <a:rPr lang="en-US" sz="2700" dirty="0">
                <a:latin typeface="Abel"/>
                <a:ea typeface="Abel"/>
                <a:cs typeface="Abel"/>
                <a:sym typeface="Abel"/>
              </a:rPr>
              <a:t> </a:t>
            </a:r>
            <a:r>
              <a:rPr lang="en-US" sz="2700" dirty="0" err="1">
                <a:latin typeface="Abel"/>
                <a:ea typeface="Abel"/>
                <a:cs typeface="Abel"/>
                <a:sym typeface="Abel"/>
              </a:rPr>
              <a:t>toiminnan</a:t>
            </a:r>
            <a:r>
              <a:rPr lang="en-US" sz="2700" dirty="0">
                <a:latin typeface="Abel"/>
                <a:ea typeface="Abel"/>
                <a:cs typeface="Abel"/>
                <a:sym typeface="Abel"/>
              </a:rPr>
              <a:t> </a:t>
            </a:r>
            <a:r>
              <a:rPr lang="en-US" sz="2700" dirty="0" err="1">
                <a:latin typeface="Abel"/>
                <a:ea typeface="Abel"/>
                <a:cs typeface="Abel"/>
                <a:sym typeface="Abel"/>
              </a:rPr>
              <a:t>aikana</a:t>
            </a:r>
            <a:r>
              <a:rPr lang="en-US" sz="2700" dirty="0">
                <a:latin typeface="Abel"/>
                <a:ea typeface="Abel"/>
                <a:cs typeface="Abel"/>
                <a:sym typeface="Abel"/>
              </a:rPr>
              <a:t> </a:t>
            </a:r>
            <a:r>
              <a:rPr lang="en-US" sz="2700" dirty="0" err="1">
                <a:latin typeface="Abel"/>
                <a:ea typeface="Abel"/>
                <a:cs typeface="Abel"/>
                <a:sym typeface="Abel"/>
              </a:rPr>
              <a:t>sekä</a:t>
            </a:r>
            <a:r>
              <a:rPr lang="en-US" sz="2700" dirty="0">
                <a:latin typeface="Abel"/>
                <a:ea typeface="Abel"/>
                <a:cs typeface="Abel"/>
                <a:sym typeface="Abel"/>
              </a:rPr>
              <a:t> </a:t>
            </a:r>
            <a:r>
              <a:rPr lang="en-US" sz="2700" dirty="0" err="1">
                <a:latin typeface="Abel"/>
                <a:ea typeface="Abel"/>
                <a:cs typeface="Abel"/>
                <a:sym typeface="Abel"/>
              </a:rPr>
              <a:t>koulumatkojen</a:t>
            </a:r>
            <a:r>
              <a:rPr lang="en-US" sz="2700" dirty="0">
                <a:latin typeface="Abel"/>
                <a:ea typeface="Abel"/>
                <a:cs typeface="Abel"/>
                <a:sym typeface="Abel"/>
              </a:rPr>
              <a:t> </a:t>
            </a:r>
            <a:r>
              <a:rPr lang="en-US" sz="2700" dirty="0" err="1">
                <a:latin typeface="Abel"/>
                <a:ea typeface="Abel"/>
                <a:cs typeface="Abel"/>
                <a:sym typeface="Abel"/>
              </a:rPr>
              <a:t>osalta</a:t>
            </a:r>
            <a:r>
              <a:rPr lang="en-US" sz="2700" dirty="0">
                <a:latin typeface="Abel"/>
                <a:ea typeface="Abel"/>
                <a:cs typeface="Abel"/>
                <a:sym typeface="Abel"/>
              </a:rPr>
              <a:t>.</a:t>
            </a:r>
            <a:endParaRPr sz="2700" dirty="0">
              <a:latin typeface="Abel"/>
              <a:ea typeface="Abel"/>
              <a:cs typeface="Abel"/>
              <a:sym typeface="Abel"/>
            </a:endParaRPr>
          </a:p>
        </p:txBody>
      </p:sp>
      <p:sp>
        <p:nvSpPr>
          <p:cNvPr id="113" name="Google Shape;113;p9: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Text, and Content">
  <p:cSld name="2_Title, Text, and Content">
    <p:spTree>
      <p:nvGrpSpPr>
        <p:cNvPr id="1" name="Shape 16"/>
        <p:cNvGrpSpPr/>
        <p:nvPr/>
      </p:nvGrpSpPr>
      <p:grpSpPr>
        <a:xfrm>
          <a:off x="0" y="0"/>
          <a:ext cx="0" cy="0"/>
          <a:chOff x="0" y="0"/>
          <a:chExt cx="0" cy="0"/>
        </a:xfrm>
      </p:grpSpPr>
      <p:sp>
        <p:nvSpPr>
          <p:cNvPr id="17" name="Google Shape;17;p41"/>
          <p:cNvSpPr/>
          <p:nvPr/>
        </p:nvSpPr>
        <p:spPr>
          <a:xfrm>
            <a:off x="0" y="0"/>
            <a:ext cx="9144000" cy="6858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8" name="Google Shape;18;p41" descr="mll_ver_rgb_72ppi"/>
          <p:cNvPicPr preferRelativeResize="0"/>
          <p:nvPr/>
        </p:nvPicPr>
        <p:blipFill rotWithShape="1">
          <a:blip r:embed="rId2">
            <a:alphaModFix/>
          </a:blip>
          <a:srcRect/>
          <a:stretch/>
        </p:blipFill>
        <p:spPr>
          <a:xfrm>
            <a:off x="471488" y="5102225"/>
            <a:ext cx="1717675" cy="1454150"/>
          </a:xfrm>
          <a:prstGeom prst="rect">
            <a:avLst/>
          </a:prstGeom>
          <a:noFill/>
          <a:ln>
            <a:noFill/>
          </a:ln>
        </p:spPr>
      </p:pic>
      <p:sp>
        <p:nvSpPr>
          <p:cNvPr id="19" name="Google Shape;19;p41"/>
          <p:cNvSpPr txBox="1">
            <a:spLocks noGrp="1"/>
          </p:cNvSpPr>
          <p:nvPr>
            <p:ph type="title"/>
          </p:nvPr>
        </p:nvSpPr>
        <p:spPr>
          <a:xfrm>
            <a:off x="4307876" y="2622595"/>
            <a:ext cx="3760443" cy="1416005"/>
          </a:xfrm>
          <a:prstGeom prst="rect">
            <a:avLst/>
          </a:prstGeom>
          <a:noFill/>
          <a:ln>
            <a:noFill/>
          </a:ln>
        </p:spPr>
        <p:txBody>
          <a:bodyPr spcFirstLastPara="1" wrap="square" lIns="91425" tIns="45700" rIns="91425" bIns="45700" anchor="ctr" anchorCtr="0">
            <a:noAutofit/>
          </a:bodyPr>
          <a:lstStyle>
            <a:lvl1pPr lvl="0" algn="l">
              <a:lnSpc>
                <a:spcPct val="115625"/>
              </a:lnSpc>
              <a:spcBef>
                <a:spcPts val="0"/>
              </a:spcBef>
              <a:spcAft>
                <a:spcPts val="0"/>
              </a:spcAft>
              <a:buSzPts val="1400"/>
              <a:buNone/>
              <a:defRPr>
                <a:solidFill>
                  <a:srgbClr val="E50053"/>
                </a:solidFill>
              </a:defRPr>
            </a:lvl1pPr>
            <a:lvl2pPr lvl="1" algn="l">
              <a:lnSpc>
                <a:spcPct val="205555"/>
              </a:lnSpc>
              <a:spcBef>
                <a:spcPts val="0"/>
              </a:spcBef>
              <a:spcAft>
                <a:spcPts val="0"/>
              </a:spcAft>
              <a:buSzPts val="1400"/>
              <a:buNone/>
              <a:defRPr/>
            </a:lvl2pPr>
            <a:lvl3pPr lvl="2" algn="l">
              <a:lnSpc>
                <a:spcPct val="205555"/>
              </a:lnSpc>
              <a:spcBef>
                <a:spcPts val="0"/>
              </a:spcBef>
              <a:spcAft>
                <a:spcPts val="0"/>
              </a:spcAft>
              <a:buSzPts val="1400"/>
              <a:buNone/>
              <a:defRPr/>
            </a:lvl3pPr>
            <a:lvl4pPr lvl="3" algn="l">
              <a:lnSpc>
                <a:spcPct val="205555"/>
              </a:lnSpc>
              <a:spcBef>
                <a:spcPts val="0"/>
              </a:spcBef>
              <a:spcAft>
                <a:spcPts val="0"/>
              </a:spcAft>
              <a:buSzPts val="1400"/>
              <a:buNone/>
              <a:defRPr/>
            </a:lvl4pPr>
            <a:lvl5pPr lvl="4" algn="l">
              <a:lnSpc>
                <a:spcPct val="205555"/>
              </a:lnSpc>
              <a:spcBef>
                <a:spcPts val="0"/>
              </a:spcBef>
              <a:spcAft>
                <a:spcPts val="0"/>
              </a:spcAft>
              <a:buSzPts val="1400"/>
              <a:buNone/>
              <a:defRPr/>
            </a:lvl5pPr>
            <a:lvl6pPr lvl="5" algn="l">
              <a:lnSpc>
                <a:spcPct val="205555"/>
              </a:lnSpc>
              <a:spcBef>
                <a:spcPts val="0"/>
              </a:spcBef>
              <a:spcAft>
                <a:spcPts val="0"/>
              </a:spcAft>
              <a:buSzPts val="1400"/>
              <a:buNone/>
              <a:defRPr/>
            </a:lvl6pPr>
            <a:lvl7pPr lvl="6" algn="l">
              <a:lnSpc>
                <a:spcPct val="205555"/>
              </a:lnSpc>
              <a:spcBef>
                <a:spcPts val="0"/>
              </a:spcBef>
              <a:spcAft>
                <a:spcPts val="0"/>
              </a:spcAft>
              <a:buSzPts val="1400"/>
              <a:buNone/>
              <a:defRPr/>
            </a:lvl7pPr>
            <a:lvl8pPr lvl="7" algn="l">
              <a:lnSpc>
                <a:spcPct val="205555"/>
              </a:lnSpc>
              <a:spcBef>
                <a:spcPts val="0"/>
              </a:spcBef>
              <a:spcAft>
                <a:spcPts val="0"/>
              </a:spcAft>
              <a:buSzPts val="1400"/>
              <a:buNone/>
              <a:defRPr/>
            </a:lvl8pPr>
            <a:lvl9pPr lvl="8" algn="l">
              <a:lnSpc>
                <a:spcPct val="205555"/>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42"/>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lvl1pPr lvl="0" algn="l">
              <a:lnSpc>
                <a:spcPct val="205555"/>
              </a:lnSpc>
              <a:spcBef>
                <a:spcPts val="0"/>
              </a:spcBef>
              <a:spcAft>
                <a:spcPts val="0"/>
              </a:spcAft>
              <a:buSzPts val="1400"/>
              <a:buNone/>
              <a:defRPr/>
            </a:lvl1pPr>
            <a:lvl2pPr lvl="1" algn="l">
              <a:lnSpc>
                <a:spcPct val="205555"/>
              </a:lnSpc>
              <a:spcBef>
                <a:spcPts val="0"/>
              </a:spcBef>
              <a:spcAft>
                <a:spcPts val="0"/>
              </a:spcAft>
              <a:buSzPts val="1400"/>
              <a:buNone/>
              <a:defRPr/>
            </a:lvl2pPr>
            <a:lvl3pPr lvl="2" algn="l">
              <a:lnSpc>
                <a:spcPct val="205555"/>
              </a:lnSpc>
              <a:spcBef>
                <a:spcPts val="0"/>
              </a:spcBef>
              <a:spcAft>
                <a:spcPts val="0"/>
              </a:spcAft>
              <a:buSzPts val="1400"/>
              <a:buNone/>
              <a:defRPr/>
            </a:lvl3pPr>
            <a:lvl4pPr lvl="3" algn="l">
              <a:lnSpc>
                <a:spcPct val="205555"/>
              </a:lnSpc>
              <a:spcBef>
                <a:spcPts val="0"/>
              </a:spcBef>
              <a:spcAft>
                <a:spcPts val="0"/>
              </a:spcAft>
              <a:buSzPts val="1400"/>
              <a:buNone/>
              <a:defRPr/>
            </a:lvl4pPr>
            <a:lvl5pPr lvl="4" algn="l">
              <a:lnSpc>
                <a:spcPct val="205555"/>
              </a:lnSpc>
              <a:spcBef>
                <a:spcPts val="0"/>
              </a:spcBef>
              <a:spcAft>
                <a:spcPts val="0"/>
              </a:spcAft>
              <a:buSzPts val="1400"/>
              <a:buNone/>
              <a:defRPr/>
            </a:lvl5pPr>
            <a:lvl6pPr lvl="5" algn="l">
              <a:lnSpc>
                <a:spcPct val="205555"/>
              </a:lnSpc>
              <a:spcBef>
                <a:spcPts val="0"/>
              </a:spcBef>
              <a:spcAft>
                <a:spcPts val="0"/>
              </a:spcAft>
              <a:buSzPts val="1400"/>
              <a:buNone/>
              <a:defRPr/>
            </a:lvl6pPr>
            <a:lvl7pPr lvl="6" algn="l">
              <a:lnSpc>
                <a:spcPct val="205555"/>
              </a:lnSpc>
              <a:spcBef>
                <a:spcPts val="0"/>
              </a:spcBef>
              <a:spcAft>
                <a:spcPts val="0"/>
              </a:spcAft>
              <a:buSzPts val="1400"/>
              <a:buNone/>
              <a:defRPr/>
            </a:lvl7pPr>
            <a:lvl8pPr lvl="7" algn="l">
              <a:lnSpc>
                <a:spcPct val="205555"/>
              </a:lnSpc>
              <a:spcBef>
                <a:spcPts val="0"/>
              </a:spcBef>
              <a:spcAft>
                <a:spcPts val="0"/>
              </a:spcAft>
              <a:buSzPts val="1400"/>
              <a:buNone/>
              <a:defRPr/>
            </a:lvl8pPr>
            <a:lvl9pPr lvl="8" algn="l">
              <a:lnSpc>
                <a:spcPct val="205555"/>
              </a:lnSpc>
              <a:spcBef>
                <a:spcPts val="0"/>
              </a:spcBef>
              <a:spcAft>
                <a:spcPts val="0"/>
              </a:spcAft>
              <a:buSzPts val="1400"/>
              <a:buNone/>
              <a:defRPr/>
            </a:lvl9pPr>
          </a:lstStyle>
          <a:p>
            <a:endParaRPr/>
          </a:p>
        </p:txBody>
      </p:sp>
      <p:sp>
        <p:nvSpPr>
          <p:cNvPr id="22" name="Google Shape;22;p42"/>
          <p:cNvSpPr txBox="1">
            <a:spLocks noGrp="1"/>
          </p:cNvSpPr>
          <p:nvPr>
            <p:ph type="body" idx="1"/>
          </p:nvPr>
        </p:nvSpPr>
        <p:spPr>
          <a:xfrm>
            <a:off x="945760" y="1897160"/>
            <a:ext cx="7772400" cy="3892550"/>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0"/>
              </a:spcBef>
              <a:spcAft>
                <a:spcPts val="0"/>
              </a:spcAft>
              <a:buSzPts val="1400"/>
              <a:buNone/>
              <a:defRPr/>
            </a:lvl1pPr>
            <a:lvl2pPr marL="914400" lvl="1" indent="-342900" algn="l">
              <a:lnSpc>
                <a:spcPct val="200000"/>
              </a:lnSpc>
              <a:spcBef>
                <a:spcPts val="0"/>
              </a:spcBef>
              <a:spcAft>
                <a:spcPts val="0"/>
              </a:spcAft>
              <a:buSzPts val="1800"/>
              <a:buChar char="•"/>
              <a:defRPr/>
            </a:lvl2pPr>
            <a:lvl3pPr marL="1371600" lvl="2" indent="-342900" algn="l">
              <a:lnSpc>
                <a:spcPct val="200000"/>
              </a:lnSpc>
              <a:spcBef>
                <a:spcPts val="0"/>
              </a:spcBef>
              <a:spcAft>
                <a:spcPts val="0"/>
              </a:spcAft>
              <a:buSzPts val="1800"/>
              <a:buChar char="•"/>
              <a:defRPr/>
            </a:lvl3pPr>
            <a:lvl4pPr marL="1828800" lvl="3" indent="-342900" algn="l">
              <a:lnSpc>
                <a:spcPct val="200000"/>
              </a:lnSpc>
              <a:spcBef>
                <a:spcPts val="0"/>
              </a:spcBef>
              <a:spcAft>
                <a:spcPts val="0"/>
              </a:spcAft>
              <a:buSzPts val="1800"/>
              <a:buChar char="•"/>
              <a:defRPr/>
            </a:lvl4pPr>
            <a:lvl5pPr marL="2286000" lvl="4" indent="-342900" algn="l">
              <a:lnSpc>
                <a:spcPct val="200000"/>
              </a:lnSpc>
              <a:spcBef>
                <a:spcPts val="0"/>
              </a:spcBef>
              <a:spcAft>
                <a:spcPts val="0"/>
              </a:spcAft>
              <a:buSzPts val="1800"/>
              <a:buChar char="•"/>
              <a:defRPr/>
            </a:lvl5pPr>
            <a:lvl6pPr marL="2743200" lvl="5" indent="-371475" algn="l">
              <a:lnSpc>
                <a:spcPct val="200000"/>
              </a:lnSpc>
              <a:spcBef>
                <a:spcPts val="0"/>
              </a:spcBef>
              <a:spcAft>
                <a:spcPts val="0"/>
              </a:spcAft>
              <a:buSzPts val="2250"/>
              <a:buChar char="•"/>
              <a:defRPr/>
            </a:lvl6pPr>
            <a:lvl7pPr marL="3200400" lvl="6" indent="-371475" algn="l">
              <a:lnSpc>
                <a:spcPct val="200000"/>
              </a:lnSpc>
              <a:spcBef>
                <a:spcPts val="0"/>
              </a:spcBef>
              <a:spcAft>
                <a:spcPts val="0"/>
              </a:spcAft>
              <a:buSzPts val="2250"/>
              <a:buChar char="•"/>
              <a:defRPr/>
            </a:lvl7pPr>
            <a:lvl8pPr marL="3657600" lvl="7" indent="-371475" algn="l">
              <a:lnSpc>
                <a:spcPct val="200000"/>
              </a:lnSpc>
              <a:spcBef>
                <a:spcPts val="0"/>
              </a:spcBef>
              <a:spcAft>
                <a:spcPts val="0"/>
              </a:spcAft>
              <a:buSzPts val="2250"/>
              <a:buChar char="•"/>
              <a:defRPr/>
            </a:lvl8pPr>
            <a:lvl9pPr marL="4114800" lvl="8" indent="-371475" algn="l">
              <a:lnSpc>
                <a:spcPct val="200000"/>
              </a:lnSpc>
              <a:spcBef>
                <a:spcPts val="0"/>
              </a:spcBef>
              <a:spcAft>
                <a:spcPts val="0"/>
              </a:spcAft>
              <a:buSzPts val="2250"/>
              <a:buChar char="•"/>
              <a:defRPr/>
            </a:lvl9pPr>
          </a:lstStyle>
          <a:p>
            <a:endParaRPr/>
          </a:p>
        </p:txBody>
      </p:sp>
      <p:sp>
        <p:nvSpPr>
          <p:cNvPr id="23" name="Google Shape;23;p42"/>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2"/>
          <p:cNvSpPr txBox="1">
            <a:spLocks noGrp="1"/>
          </p:cNvSpPr>
          <p:nvPr>
            <p:ph type="sldNum" idx="12"/>
          </p:nvPr>
        </p:nvSpPr>
        <p:spPr>
          <a:xfrm>
            <a:off x="8382000" y="6203950"/>
            <a:ext cx="304800" cy="304800"/>
          </a:xfrm>
          <a:prstGeom prst="rect">
            <a:avLst/>
          </a:prstGeom>
          <a:noFill/>
          <a:ln>
            <a:noFill/>
          </a:ln>
        </p:spPr>
        <p:txBody>
          <a:bodyPr spcFirstLastPara="1" wrap="square" lIns="0" tIns="0" rIns="0" bIns="0" anchor="ctr" anchorCtr="0">
            <a:noAutofit/>
          </a:bodyPr>
          <a:lstStyle>
            <a:lvl1pPr marL="0" lvl="0" indent="0" algn="r">
              <a:spcBef>
                <a:spcPts val="0"/>
              </a:spcBef>
              <a:spcAft>
                <a:spcPts val="0"/>
              </a:spcAft>
              <a:buNone/>
              <a:defRPr sz="1000" b="0" i="0" u="none" strike="noStrike" cap="none">
                <a:solidFill>
                  <a:srgbClr val="255CAE"/>
                </a:solidFill>
                <a:latin typeface="Calibri"/>
                <a:ea typeface="Calibri"/>
                <a:cs typeface="Calibri"/>
                <a:sym typeface="Calibri"/>
              </a:defRPr>
            </a:lvl1pPr>
            <a:lvl2pPr marL="0" lvl="1" indent="0" algn="r">
              <a:spcBef>
                <a:spcPts val="0"/>
              </a:spcBef>
              <a:spcAft>
                <a:spcPts val="0"/>
              </a:spcAft>
              <a:buNone/>
              <a:defRPr sz="1000" b="0" i="0" u="none" strike="noStrike" cap="none">
                <a:solidFill>
                  <a:srgbClr val="255CAE"/>
                </a:solidFill>
                <a:latin typeface="Calibri"/>
                <a:ea typeface="Calibri"/>
                <a:cs typeface="Calibri"/>
                <a:sym typeface="Calibri"/>
              </a:defRPr>
            </a:lvl2pPr>
            <a:lvl3pPr marL="0" lvl="2" indent="0" algn="r">
              <a:spcBef>
                <a:spcPts val="0"/>
              </a:spcBef>
              <a:spcAft>
                <a:spcPts val="0"/>
              </a:spcAft>
              <a:buNone/>
              <a:defRPr sz="1000" b="0" i="0" u="none" strike="noStrike" cap="none">
                <a:solidFill>
                  <a:srgbClr val="255CAE"/>
                </a:solidFill>
                <a:latin typeface="Calibri"/>
                <a:ea typeface="Calibri"/>
                <a:cs typeface="Calibri"/>
                <a:sym typeface="Calibri"/>
              </a:defRPr>
            </a:lvl3pPr>
            <a:lvl4pPr marL="0" lvl="3" indent="0" algn="r">
              <a:spcBef>
                <a:spcPts val="0"/>
              </a:spcBef>
              <a:spcAft>
                <a:spcPts val="0"/>
              </a:spcAft>
              <a:buNone/>
              <a:defRPr sz="1000" b="0" i="0" u="none" strike="noStrike" cap="none">
                <a:solidFill>
                  <a:srgbClr val="255CAE"/>
                </a:solidFill>
                <a:latin typeface="Calibri"/>
                <a:ea typeface="Calibri"/>
                <a:cs typeface="Calibri"/>
                <a:sym typeface="Calibri"/>
              </a:defRPr>
            </a:lvl4pPr>
            <a:lvl5pPr marL="0" lvl="4" indent="0" algn="r">
              <a:spcBef>
                <a:spcPts val="0"/>
              </a:spcBef>
              <a:spcAft>
                <a:spcPts val="0"/>
              </a:spcAft>
              <a:buNone/>
              <a:defRPr sz="1000" b="0" i="0" u="none" strike="noStrike" cap="none">
                <a:solidFill>
                  <a:srgbClr val="255CAE"/>
                </a:solidFill>
                <a:latin typeface="Calibri"/>
                <a:ea typeface="Calibri"/>
                <a:cs typeface="Calibri"/>
                <a:sym typeface="Calibri"/>
              </a:defRPr>
            </a:lvl5pPr>
            <a:lvl6pPr marL="0" lvl="5" indent="0" algn="r">
              <a:spcBef>
                <a:spcPts val="0"/>
              </a:spcBef>
              <a:spcAft>
                <a:spcPts val="0"/>
              </a:spcAft>
              <a:buNone/>
              <a:defRPr sz="1000" b="0" i="0" u="none" strike="noStrike" cap="none">
                <a:solidFill>
                  <a:srgbClr val="255CAE"/>
                </a:solidFill>
                <a:latin typeface="Calibri"/>
                <a:ea typeface="Calibri"/>
                <a:cs typeface="Calibri"/>
                <a:sym typeface="Calibri"/>
              </a:defRPr>
            </a:lvl6pPr>
            <a:lvl7pPr marL="0" lvl="6" indent="0" algn="r">
              <a:spcBef>
                <a:spcPts val="0"/>
              </a:spcBef>
              <a:spcAft>
                <a:spcPts val="0"/>
              </a:spcAft>
              <a:buNone/>
              <a:defRPr sz="1000" b="0" i="0" u="none" strike="noStrike" cap="none">
                <a:solidFill>
                  <a:srgbClr val="255CAE"/>
                </a:solidFill>
                <a:latin typeface="Calibri"/>
                <a:ea typeface="Calibri"/>
                <a:cs typeface="Calibri"/>
                <a:sym typeface="Calibri"/>
              </a:defRPr>
            </a:lvl7pPr>
            <a:lvl8pPr marL="0" lvl="7" indent="0" algn="r">
              <a:spcBef>
                <a:spcPts val="0"/>
              </a:spcBef>
              <a:spcAft>
                <a:spcPts val="0"/>
              </a:spcAft>
              <a:buNone/>
              <a:defRPr sz="1000" b="0" i="0" u="none" strike="noStrike" cap="none">
                <a:solidFill>
                  <a:srgbClr val="255CAE"/>
                </a:solidFill>
                <a:latin typeface="Calibri"/>
                <a:ea typeface="Calibri"/>
                <a:cs typeface="Calibri"/>
                <a:sym typeface="Calibri"/>
              </a:defRPr>
            </a:lvl8pPr>
            <a:lvl9pPr marL="0" lvl="8" indent="0" algn="r">
              <a:spcBef>
                <a:spcPts val="0"/>
              </a:spcBef>
              <a:spcAft>
                <a:spcPts val="0"/>
              </a:spcAft>
              <a:buNone/>
              <a:defRPr sz="1000" b="0" i="0" u="none" strike="noStrike" cap="none">
                <a:solidFill>
                  <a:srgbClr val="255CA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Otsikkodia" type="title">
  <p:cSld name="TITLE">
    <p:spTree>
      <p:nvGrpSpPr>
        <p:cNvPr id="1" name="Shape 25"/>
        <p:cNvGrpSpPr/>
        <p:nvPr/>
      </p:nvGrpSpPr>
      <p:grpSpPr>
        <a:xfrm>
          <a:off x="0" y="0"/>
          <a:ext cx="0" cy="0"/>
          <a:chOff x="0" y="0"/>
          <a:chExt cx="0" cy="0"/>
        </a:xfrm>
      </p:grpSpPr>
      <p:sp>
        <p:nvSpPr>
          <p:cNvPr id="26" name="Google Shape;26;p43"/>
          <p:cNvSpPr txBox="1">
            <a:spLocks noGrp="1"/>
          </p:cNvSpPr>
          <p:nvPr>
            <p:ph type="ctrTitle"/>
          </p:nvPr>
        </p:nvSpPr>
        <p:spPr>
          <a:xfrm>
            <a:off x="798446" y="1747902"/>
            <a:ext cx="5029200" cy="2120900"/>
          </a:xfrm>
          <a:prstGeom prst="rect">
            <a:avLst/>
          </a:prstGeom>
          <a:noFill/>
          <a:ln>
            <a:noFill/>
          </a:ln>
        </p:spPr>
        <p:txBody>
          <a:bodyPr spcFirstLastPara="1" wrap="square" lIns="0" tIns="0" rIns="0" bIns="0" anchor="t" anchorCtr="0">
            <a:noAutofit/>
          </a:bodyPr>
          <a:lstStyle>
            <a:lvl1pPr lvl="0" algn="l">
              <a:lnSpc>
                <a:spcPct val="92452"/>
              </a:lnSpc>
              <a:spcBef>
                <a:spcPts val="0"/>
              </a:spcBef>
              <a:spcAft>
                <a:spcPts val="0"/>
              </a:spcAft>
              <a:buSzPts val="1400"/>
              <a:buNone/>
              <a:defRPr sz="5300" b="0"/>
            </a:lvl1pPr>
            <a:lvl2pPr lvl="1" algn="l">
              <a:lnSpc>
                <a:spcPct val="205555"/>
              </a:lnSpc>
              <a:spcBef>
                <a:spcPts val="0"/>
              </a:spcBef>
              <a:spcAft>
                <a:spcPts val="0"/>
              </a:spcAft>
              <a:buSzPts val="1400"/>
              <a:buNone/>
              <a:defRPr/>
            </a:lvl2pPr>
            <a:lvl3pPr lvl="2" algn="l">
              <a:lnSpc>
                <a:spcPct val="205555"/>
              </a:lnSpc>
              <a:spcBef>
                <a:spcPts val="0"/>
              </a:spcBef>
              <a:spcAft>
                <a:spcPts val="0"/>
              </a:spcAft>
              <a:buSzPts val="1400"/>
              <a:buNone/>
              <a:defRPr/>
            </a:lvl3pPr>
            <a:lvl4pPr lvl="3" algn="l">
              <a:lnSpc>
                <a:spcPct val="205555"/>
              </a:lnSpc>
              <a:spcBef>
                <a:spcPts val="0"/>
              </a:spcBef>
              <a:spcAft>
                <a:spcPts val="0"/>
              </a:spcAft>
              <a:buSzPts val="1400"/>
              <a:buNone/>
              <a:defRPr/>
            </a:lvl4pPr>
            <a:lvl5pPr lvl="4" algn="l">
              <a:lnSpc>
                <a:spcPct val="205555"/>
              </a:lnSpc>
              <a:spcBef>
                <a:spcPts val="0"/>
              </a:spcBef>
              <a:spcAft>
                <a:spcPts val="0"/>
              </a:spcAft>
              <a:buSzPts val="1400"/>
              <a:buNone/>
              <a:defRPr/>
            </a:lvl5pPr>
            <a:lvl6pPr lvl="5" algn="l">
              <a:lnSpc>
                <a:spcPct val="205555"/>
              </a:lnSpc>
              <a:spcBef>
                <a:spcPts val="0"/>
              </a:spcBef>
              <a:spcAft>
                <a:spcPts val="0"/>
              </a:spcAft>
              <a:buSzPts val="1400"/>
              <a:buNone/>
              <a:defRPr/>
            </a:lvl6pPr>
            <a:lvl7pPr lvl="6" algn="l">
              <a:lnSpc>
                <a:spcPct val="205555"/>
              </a:lnSpc>
              <a:spcBef>
                <a:spcPts val="0"/>
              </a:spcBef>
              <a:spcAft>
                <a:spcPts val="0"/>
              </a:spcAft>
              <a:buSzPts val="1400"/>
              <a:buNone/>
              <a:defRPr/>
            </a:lvl7pPr>
            <a:lvl8pPr lvl="7" algn="l">
              <a:lnSpc>
                <a:spcPct val="205555"/>
              </a:lnSpc>
              <a:spcBef>
                <a:spcPts val="0"/>
              </a:spcBef>
              <a:spcAft>
                <a:spcPts val="0"/>
              </a:spcAft>
              <a:buSzPts val="1400"/>
              <a:buNone/>
              <a:defRPr/>
            </a:lvl8pPr>
            <a:lvl9pPr lvl="8" algn="l">
              <a:lnSpc>
                <a:spcPct val="205555"/>
              </a:lnSpc>
              <a:spcBef>
                <a:spcPts val="0"/>
              </a:spcBef>
              <a:spcAft>
                <a:spcPts val="0"/>
              </a:spcAft>
              <a:buSzPts val="1400"/>
              <a:buNone/>
              <a:defRPr/>
            </a:lvl9pPr>
          </a:lstStyle>
          <a:p>
            <a:endParaRPr/>
          </a:p>
        </p:txBody>
      </p:sp>
      <p:sp>
        <p:nvSpPr>
          <p:cNvPr id="27" name="Google Shape;27;p43"/>
          <p:cNvSpPr txBox="1">
            <a:spLocks noGrp="1"/>
          </p:cNvSpPr>
          <p:nvPr>
            <p:ph type="subTitle" idx="1"/>
          </p:nvPr>
        </p:nvSpPr>
        <p:spPr>
          <a:xfrm>
            <a:off x="845244" y="635697"/>
            <a:ext cx="4972050" cy="863600"/>
          </a:xfrm>
          <a:prstGeom prst="rect">
            <a:avLst/>
          </a:prstGeom>
          <a:noFill/>
          <a:ln>
            <a:noFill/>
          </a:ln>
        </p:spPr>
        <p:txBody>
          <a:bodyPr spcFirstLastPara="1" wrap="square" lIns="0" tIns="0" rIns="0" bIns="0" anchor="t" anchorCtr="0">
            <a:noAutofit/>
          </a:bodyPr>
          <a:lstStyle>
            <a:lvl1pPr lvl="0" algn="l">
              <a:lnSpc>
                <a:spcPct val="106250"/>
              </a:lnSpc>
              <a:spcBef>
                <a:spcPts val="0"/>
              </a:spcBef>
              <a:spcAft>
                <a:spcPts val="0"/>
              </a:spcAft>
              <a:buSzPts val="1400"/>
              <a:buNone/>
              <a:defRPr sz="1600" b="0">
                <a:solidFill>
                  <a:srgbClr val="255CAE"/>
                </a:solidFill>
              </a:defRPr>
            </a:lvl1pPr>
            <a:lvl2pPr lvl="1" algn="l">
              <a:lnSpc>
                <a:spcPct val="200000"/>
              </a:lnSpc>
              <a:spcBef>
                <a:spcPts val="0"/>
              </a:spcBef>
              <a:spcAft>
                <a:spcPts val="0"/>
              </a:spcAft>
              <a:buSzPts val="1800"/>
              <a:buChar char="•"/>
              <a:defRPr/>
            </a:lvl2pPr>
            <a:lvl3pPr lvl="2" algn="l">
              <a:lnSpc>
                <a:spcPct val="200000"/>
              </a:lnSpc>
              <a:spcBef>
                <a:spcPts val="0"/>
              </a:spcBef>
              <a:spcAft>
                <a:spcPts val="0"/>
              </a:spcAft>
              <a:buSzPts val="1800"/>
              <a:buChar char="•"/>
              <a:defRPr/>
            </a:lvl3pPr>
            <a:lvl4pPr lvl="3" algn="l">
              <a:lnSpc>
                <a:spcPct val="200000"/>
              </a:lnSpc>
              <a:spcBef>
                <a:spcPts val="0"/>
              </a:spcBef>
              <a:spcAft>
                <a:spcPts val="0"/>
              </a:spcAft>
              <a:buSzPts val="1800"/>
              <a:buChar char="•"/>
              <a:defRPr/>
            </a:lvl4pPr>
            <a:lvl5pPr lvl="4" algn="l">
              <a:lnSpc>
                <a:spcPct val="200000"/>
              </a:lnSpc>
              <a:spcBef>
                <a:spcPts val="0"/>
              </a:spcBef>
              <a:spcAft>
                <a:spcPts val="0"/>
              </a:spcAft>
              <a:buSzPts val="1800"/>
              <a:buChar char="•"/>
              <a:defRPr/>
            </a:lvl5pPr>
            <a:lvl6pPr lvl="5" algn="l">
              <a:lnSpc>
                <a:spcPct val="200000"/>
              </a:lnSpc>
              <a:spcBef>
                <a:spcPts val="0"/>
              </a:spcBef>
              <a:spcAft>
                <a:spcPts val="0"/>
              </a:spcAft>
              <a:buSzPts val="2250"/>
              <a:buChar char="•"/>
              <a:defRPr/>
            </a:lvl6pPr>
            <a:lvl7pPr lvl="6" algn="l">
              <a:lnSpc>
                <a:spcPct val="200000"/>
              </a:lnSpc>
              <a:spcBef>
                <a:spcPts val="0"/>
              </a:spcBef>
              <a:spcAft>
                <a:spcPts val="0"/>
              </a:spcAft>
              <a:buSzPts val="2250"/>
              <a:buChar char="•"/>
              <a:defRPr/>
            </a:lvl7pPr>
            <a:lvl8pPr lvl="7" algn="l">
              <a:lnSpc>
                <a:spcPct val="200000"/>
              </a:lnSpc>
              <a:spcBef>
                <a:spcPts val="0"/>
              </a:spcBef>
              <a:spcAft>
                <a:spcPts val="0"/>
              </a:spcAft>
              <a:buSzPts val="2250"/>
              <a:buChar char="•"/>
              <a:defRPr/>
            </a:lvl8pPr>
            <a:lvl9pPr lvl="8" algn="l">
              <a:lnSpc>
                <a:spcPct val="200000"/>
              </a:lnSpc>
              <a:spcBef>
                <a:spcPts val="0"/>
              </a:spcBef>
              <a:spcAft>
                <a:spcPts val="0"/>
              </a:spcAft>
              <a:buSzPts val="2250"/>
              <a:buChar char="•"/>
              <a:defRPr/>
            </a:lvl9pPr>
          </a:lstStyle>
          <a:p>
            <a:endParaRPr/>
          </a:p>
        </p:txBody>
      </p:sp>
      <p:pic>
        <p:nvPicPr>
          <p:cNvPr id="28" name="Google Shape;28;p43" descr="MLL_ppt-etusivulle"/>
          <p:cNvPicPr preferRelativeResize="0"/>
          <p:nvPr/>
        </p:nvPicPr>
        <p:blipFill rotWithShape="1">
          <a:blip r:embed="rId2">
            <a:alphaModFix/>
          </a:blip>
          <a:srcRect/>
          <a:stretch/>
        </p:blipFill>
        <p:spPr>
          <a:xfrm>
            <a:off x="752475" y="4171950"/>
            <a:ext cx="2898775" cy="200818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Otsikkodia">
  <p:cSld name="1_Otsikkodia">
    <p:spTree>
      <p:nvGrpSpPr>
        <p:cNvPr id="1" name="Shape 29"/>
        <p:cNvGrpSpPr/>
        <p:nvPr/>
      </p:nvGrpSpPr>
      <p:grpSpPr>
        <a:xfrm>
          <a:off x="0" y="0"/>
          <a:ext cx="0" cy="0"/>
          <a:chOff x="0" y="0"/>
          <a:chExt cx="0" cy="0"/>
        </a:xfrm>
      </p:grpSpPr>
      <p:pic>
        <p:nvPicPr>
          <p:cNvPr id="30" name="Google Shape;30;p44" descr="MLL-etusivukuva.jpg"/>
          <p:cNvPicPr preferRelativeResize="0"/>
          <p:nvPr/>
        </p:nvPicPr>
        <p:blipFill rotWithShape="1">
          <a:blip r:embed="rId2">
            <a:alphaModFix/>
          </a:blip>
          <a:srcRect/>
          <a:stretch/>
        </p:blipFill>
        <p:spPr>
          <a:xfrm>
            <a:off x="4779264" y="1141554"/>
            <a:ext cx="3602736" cy="4913376"/>
          </a:xfrm>
          <a:prstGeom prst="rect">
            <a:avLst/>
          </a:prstGeom>
          <a:noFill/>
          <a:ln>
            <a:noFill/>
          </a:ln>
        </p:spPr>
      </p:pic>
      <p:sp>
        <p:nvSpPr>
          <p:cNvPr id="31" name="Google Shape;31;p44"/>
          <p:cNvSpPr txBox="1">
            <a:spLocks noGrp="1"/>
          </p:cNvSpPr>
          <p:nvPr>
            <p:ph type="ctrTitle"/>
          </p:nvPr>
        </p:nvSpPr>
        <p:spPr>
          <a:xfrm>
            <a:off x="798446" y="1747902"/>
            <a:ext cx="4459354" cy="2120900"/>
          </a:xfrm>
          <a:prstGeom prst="rect">
            <a:avLst/>
          </a:prstGeom>
          <a:noFill/>
          <a:ln>
            <a:noFill/>
          </a:ln>
        </p:spPr>
        <p:txBody>
          <a:bodyPr spcFirstLastPara="1" wrap="square" lIns="0" tIns="0" rIns="0" bIns="0" anchor="t" anchorCtr="0">
            <a:noAutofit/>
          </a:bodyPr>
          <a:lstStyle>
            <a:lvl1pPr lvl="0" algn="l">
              <a:lnSpc>
                <a:spcPct val="92452"/>
              </a:lnSpc>
              <a:spcBef>
                <a:spcPts val="0"/>
              </a:spcBef>
              <a:spcAft>
                <a:spcPts val="0"/>
              </a:spcAft>
              <a:buSzPts val="1400"/>
              <a:buNone/>
              <a:defRPr sz="5300" b="0"/>
            </a:lvl1pPr>
            <a:lvl2pPr lvl="1" algn="l">
              <a:lnSpc>
                <a:spcPct val="205555"/>
              </a:lnSpc>
              <a:spcBef>
                <a:spcPts val="0"/>
              </a:spcBef>
              <a:spcAft>
                <a:spcPts val="0"/>
              </a:spcAft>
              <a:buSzPts val="1400"/>
              <a:buNone/>
              <a:defRPr/>
            </a:lvl2pPr>
            <a:lvl3pPr lvl="2" algn="l">
              <a:lnSpc>
                <a:spcPct val="205555"/>
              </a:lnSpc>
              <a:spcBef>
                <a:spcPts val="0"/>
              </a:spcBef>
              <a:spcAft>
                <a:spcPts val="0"/>
              </a:spcAft>
              <a:buSzPts val="1400"/>
              <a:buNone/>
              <a:defRPr/>
            </a:lvl3pPr>
            <a:lvl4pPr lvl="3" algn="l">
              <a:lnSpc>
                <a:spcPct val="205555"/>
              </a:lnSpc>
              <a:spcBef>
                <a:spcPts val="0"/>
              </a:spcBef>
              <a:spcAft>
                <a:spcPts val="0"/>
              </a:spcAft>
              <a:buSzPts val="1400"/>
              <a:buNone/>
              <a:defRPr/>
            </a:lvl4pPr>
            <a:lvl5pPr lvl="4" algn="l">
              <a:lnSpc>
                <a:spcPct val="205555"/>
              </a:lnSpc>
              <a:spcBef>
                <a:spcPts val="0"/>
              </a:spcBef>
              <a:spcAft>
                <a:spcPts val="0"/>
              </a:spcAft>
              <a:buSzPts val="1400"/>
              <a:buNone/>
              <a:defRPr/>
            </a:lvl5pPr>
            <a:lvl6pPr lvl="5" algn="l">
              <a:lnSpc>
                <a:spcPct val="205555"/>
              </a:lnSpc>
              <a:spcBef>
                <a:spcPts val="0"/>
              </a:spcBef>
              <a:spcAft>
                <a:spcPts val="0"/>
              </a:spcAft>
              <a:buSzPts val="1400"/>
              <a:buNone/>
              <a:defRPr/>
            </a:lvl6pPr>
            <a:lvl7pPr lvl="6" algn="l">
              <a:lnSpc>
                <a:spcPct val="205555"/>
              </a:lnSpc>
              <a:spcBef>
                <a:spcPts val="0"/>
              </a:spcBef>
              <a:spcAft>
                <a:spcPts val="0"/>
              </a:spcAft>
              <a:buSzPts val="1400"/>
              <a:buNone/>
              <a:defRPr/>
            </a:lvl7pPr>
            <a:lvl8pPr lvl="7" algn="l">
              <a:lnSpc>
                <a:spcPct val="205555"/>
              </a:lnSpc>
              <a:spcBef>
                <a:spcPts val="0"/>
              </a:spcBef>
              <a:spcAft>
                <a:spcPts val="0"/>
              </a:spcAft>
              <a:buSzPts val="1400"/>
              <a:buNone/>
              <a:defRPr/>
            </a:lvl8pPr>
            <a:lvl9pPr lvl="8" algn="l">
              <a:lnSpc>
                <a:spcPct val="205555"/>
              </a:lnSpc>
              <a:spcBef>
                <a:spcPts val="0"/>
              </a:spcBef>
              <a:spcAft>
                <a:spcPts val="0"/>
              </a:spcAft>
              <a:buSzPts val="1400"/>
              <a:buNone/>
              <a:defRPr/>
            </a:lvl9pPr>
          </a:lstStyle>
          <a:p>
            <a:endParaRPr/>
          </a:p>
        </p:txBody>
      </p:sp>
      <p:sp>
        <p:nvSpPr>
          <p:cNvPr id="32" name="Google Shape;32;p44"/>
          <p:cNvSpPr txBox="1">
            <a:spLocks noGrp="1"/>
          </p:cNvSpPr>
          <p:nvPr>
            <p:ph type="subTitle" idx="1"/>
          </p:nvPr>
        </p:nvSpPr>
        <p:spPr>
          <a:xfrm>
            <a:off x="845244" y="635697"/>
            <a:ext cx="4972050" cy="863600"/>
          </a:xfrm>
          <a:prstGeom prst="rect">
            <a:avLst/>
          </a:prstGeom>
          <a:noFill/>
          <a:ln>
            <a:noFill/>
          </a:ln>
        </p:spPr>
        <p:txBody>
          <a:bodyPr spcFirstLastPara="1" wrap="square" lIns="0" tIns="0" rIns="0" bIns="0" anchor="t" anchorCtr="0">
            <a:noAutofit/>
          </a:bodyPr>
          <a:lstStyle>
            <a:lvl1pPr lvl="0" algn="l">
              <a:lnSpc>
                <a:spcPct val="106250"/>
              </a:lnSpc>
              <a:spcBef>
                <a:spcPts val="0"/>
              </a:spcBef>
              <a:spcAft>
                <a:spcPts val="0"/>
              </a:spcAft>
              <a:buSzPts val="1400"/>
              <a:buNone/>
              <a:defRPr sz="1600" b="0">
                <a:solidFill>
                  <a:srgbClr val="255CAE"/>
                </a:solidFill>
              </a:defRPr>
            </a:lvl1pPr>
            <a:lvl2pPr lvl="1" algn="l">
              <a:lnSpc>
                <a:spcPct val="200000"/>
              </a:lnSpc>
              <a:spcBef>
                <a:spcPts val="0"/>
              </a:spcBef>
              <a:spcAft>
                <a:spcPts val="0"/>
              </a:spcAft>
              <a:buSzPts val="1800"/>
              <a:buChar char="•"/>
              <a:defRPr/>
            </a:lvl2pPr>
            <a:lvl3pPr lvl="2" algn="l">
              <a:lnSpc>
                <a:spcPct val="200000"/>
              </a:lnSpc>
              <a:spcBef>
                <a:spcPts val="0"/>
              </a:spcBef>
              <a:spcAft>
                <a:spcPts val="0"/>
              </a:spcAft>
              <a:buSzPts val="1800"/>
              <a:buChar char="•"/>
              <a:defRPr/>
            </a:lvl3pPr>
            <a:lvl4pPr lvl="3" algn="l">
              <a:lnSpc>
                <a:spcPct val="200000"/>
              </a:lnSpc>
              <a:spcBef>
                <a:spcPts val="0"/>
              </a:spcBef>
              <a:spcAft>
                <a:spcPts val="0"/>
              </a:spcAft>
              <a:buSzPts val="1800"/>
              <a:buChar char="•"/>
              <a:defRPr/>
            </a:lvl4pPr>
            <a:lvl5pPr lvl="4" algn="l">
              <a:lnSpc>
                <a:spcPct val="200000"/>
              </a:lnSpc>
              <a:spcBef>
                <a:spcPts val="0"/>
              </a:spcBef>
              <a:spcAft>
                <a:spcPts val="0"/>
              </a:spcAft>
              <a:buSzPts val="1800"/>
              <a:buChar char="•"/>
              <a:defRPr/>
            </a:lvl5pPr>
            <a:lvl6pPr lvl="5" algn="l">
              <a:lnSpc>
                <a:spcPct val="200000"/>
              </a:lnSpc>
              <a:spcBef>
                <a:spcPts val="0"/>
              </a:spcBef>
              <a:spcAft>
                <a:spcPts val="0"/>
              </a:spcAft>
              <a:buSzPts val="2250"/>
              <a:buChar char="•"/>
              <a:defRPr/>
            </a:lvl6pPr>
            <a:lvl7pPr lvl="6" algn="l">
              <a:lnSpc>
                <a:spcPct val="200000"/>
              </a:lnSpc>
              <a:spcBef>
                <a:spcPts val="0"/>
              </a:spcBef>
              <a:spcAft>
                <a:spcPts val="0"/>
              </a:spcAft>
              <a:buSzPts val="2250"/>
              <a:buChar char="•"/>
              <a:defRPr/>
            </a:lvl7pPr>
            <a:lvl8pPr lvl="7" algn="l">
              <a:lnSpc>
                <a:spcPct val="200000"/>
              </a:lnSpc>
              <a:spcBef>
                <a:spcPts val="0"/>
              </a:spcBef>
              <a:spcAft>
                <a:spcPts val="0"/>
              </a:spcAft>
              <a:buSzPts val="2250"/>
              <a:buChar char="•"/>
              <a:defRPr/>
            </a:lvl8pPr>
            <a:lvl9pPr lvl="8" algn="l">
              <a:lnSpc>
                <a:spcPct val="200000"/>
              </a:lnSpc>
              <a:spcBef>
                <a:spcPts val="0"/>
              </a:spcBef>
              <a:spcAft>
                <a:spcPts val="0"/>
              </a:spcAft>
              <a:buSzPts val="2250"/>
              <a:buChar char="•"/>
              <a:defRPr/>
            </a:lvl9pPr>
          </a:lstStyle>
          <a:p>
            <a:endParaRPr/>
          </a:p>
        </p:txBody>
      </p:sp>
      <p:pic>
        <p:nvPicPr>
          <p:cNvPr id="33" name="Google Shape;33;p44" descr="MLL_ppt-etusivulle"/>
          <p:cNvPicPr preferRelativeResize="0"/>
          <p:nvPr/>
        </p:nvPicPr>
        <p:blipFill rotWithShape="1">
          <a:blip r:embed="rId3">
            <a:alphaModFix/>
          </a:blip>
          <a:srcRect/>
          <a:stretch/>
        </p:blipFill>
        <p:spPr>
          <a:xfrm>
            <a:off x="752475" y="4171950"/>
            <a:ext cx="2898775" cy="200818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Content and Text" type="objAndTx">
  <p:cSld name="OBJECT_AND_TEXT">
    <p:spTree>
      <p:nvGrpSpPr>
        <p:cNvPr id="1" name="Shape 34"/>
        <p:cNvGrpSpPr/>
        <p:nvPr/>
      </p:nvGrpSpPr>
      <p:grpSpPr>
        <a:xfrm>
          <a:off x="0" y="0"/>
          <a:ext cx="0" cy="0"/>
          <a:chOff x="0" y="0"/>
          <a:chExt cx="0" cy="0"/>
        </a:xfrm>
      </p:grpSpPr>
      <p:sp>
        <p:nvSpPr>
          <p:cNvPr id="35" name="Google Shape;35;p45"/>
          <p:cNvSpPr txBox="1">
            <a:spLocks noGrp="1"/>
          </p:cNvSpPr>
          <p:nvPr>
            <p:ph type="title"/>
          </p:nvPr>
        </p:nvSpPr>
        <p:spPr>
          <a:xfrm>
            <a:off x="946800" y="676800"/>
            <a:ext cx="7793037" cy="1143000"/>
          </a:xfrm>
          <a:prstGeom prst="rect">
            <a:avLst/>
          </a:prstGeom>
          <a:noFill/>
          <a:ln>
            <a:noFill/>
          </a:ln>
        </p:spPr>
        <p:txBody>
          <a:bodyPr spcFirstLastPara="1" wrap="square" lIns="91425" tIns="45700" rIns="91425" bIns="45700" anchor="ctr" anchorCtr="0">
            <a:noAutofit/>
          </a:bodyPr>
          <a:lstStyle>
            <a:lvl1pPr lvl="0" algn="l">
              <a:lnSpc>
                <a:spcPct val="205555"/>
              </a:lnSpc>
              <a:spcBef>
                <a:spcPts val="0"/>
              </a:spcBef>
              <a:spcAft>
                <a:spcPts val="0"/>
              </a:spcAft>
              <a:buSzPts val="1400"/>
              <a:buNone/>
              <a:defRPr/>
            </a:lvl1pPr>
            <a:lvl2pPr lvl="1" algn="l">
              <a:lnSpc>
                <a:spcPct val="205555"/>
              </a:lnSpc>
              <a:spcBef>
                <a:spcPts val="0"/>
              </a:spcBef>
              <a:spcAft>
                <a:spcPts val="0"/>
              </a:spcAft>
              <a:buSzPts val="1400"/>
              <a:buNone/>
              <a:defRPr/>
            </a:lvl2pPr>
            <a:lvl3pPr lvl="2" algn="l">
              <a:lnSpc>
                <a:spcPct val="205555"/>
              </a:lnSpc>
              <a:spcBef>
                <a:spcPts val="0"/>
              </a:spcBef>
              <a:spcAft>
                <a:spcPts val="0"/>
              </a:spcAft>
              <a:buSzPts val="1400"/>
              <a:buNone/>
              <a:defRPr/>
            </a:lvl3pPr>
            <a:lvl4pPr lvl="3" algn="l">
              <a:lnSpc>
                <a:spcPct val="205555"/>
              </a:lnSpc>
              <a:spcBef>
                <a:spcPts val="0"/>
              </a:spcBef>
              <a:spcAft>
                <a:spcPts val="0"/>
              </a:spcAft>
              <a:buSzPts val="1400"/>
              <a:buNone/>
              <a:defRPr/>
            </a:lvl4pPr>
            <a:lvl5pPr lvl="4" algn="l">
              <a:lnSpc>
                <a:spcPct val="205555"/>
              </a:lnSpc>
              <a:spcBef>
                <a:spcPts val="0"/>
              </a:spcBef>
              <a:spcAft>
                <a:spcPts val="0"/>
              </a:spcAft>
              <a:buSzPts val="1400"/>
              <a:buNone/>
              <a:defRPr/>
            </a:lvl5pPr>
            <a:lvl6pPr lvl="5" algn="l">
              <a:lnSpc>
                <a:spcPct val="205555"/>
              </a:lnSpc>
              <a:spcBef>
                <a:spcPts val="0"/>
              </a:spcBef>
              <a:spcAft>
                <a:spcPts val="0"/>
              </a:spcAft>
              <a:buSzPts val="1400"/>
              <a:buNone/>
              <a:defRPr/>
            </a:lvl6pPr>
            <a:lvl7pPr lvl="6" algn="l">
              <a:lnSpc>
                <a:spcPct val="205555"/>
              </a:lnSpc>
              <a:spcBef>
                <a:spcPts val="0"/>
              </a:spcBef>
              <a:spcAft>
                <a:spcPts val="0"/>
              </a:spcAft>
              <a:buSzPts val="1400"/>
              <a:buNone/>
              <a:defRPr/>
            </a:lvl7pPr>
            <a:lvl8pPr lvl="7" algn="l">
              <a:lnSpc>
                <a:spcPct val="205555"/>
              </a:lnSpc>
              <a:spcBef>
                <a:spcPts val="0"/>
              </a:spcBef>
              <a:spcAft>
                <a:spcPts val="0"/>
              </a:spcAft>
              <a:buSzPts val="1400"/>
              <a:buNone/>
              <a:defRPr/>
            </a:lvl8pPr>
            <a:lvl9pPr lvl="8" algn="l">
              <a:lnSpc>
                <a:spcPct val="205555"/>
              </a:lnSpc>
              <a:spcBef>
                <a:spcPts val="0"/>
              </a:spcBef>
              <a:spcAft>
                <a:spcPts val="0"/>
              </a:spcAft>
              <a:buSzPts val="1400"/>
              <a:buNone/>
              <a:defRPr/>
            </a:lvl9pPr>
          </a:lstStyle>
          <a:p>
            <a:endParaRPr/>
          </a:p>
        </p:txBody>
      </p:sp>
      <p:sp>
        <p:nvSpPr>
          <p:cNvPr id="36" name="Google Shape;36;p45"/>
          <p:cNvSpPr txBox="1">
            <a:spLocks noGrp="1"/>
          </p:cNvSpPr>
          <p:nvPr>
            <p:ph type="body" idx="1"/>
          </p:nvPr>
        </p:nvSpPr>
        <p:spPr>
          <a:xfrm>
            <a:off x="1043280" y="2133600"/>
            <a:ext cx="4530728" cy="3401408"/>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0"/>
              </a:spcBef>
              <a:spcAft>
                <a:spcPts val="0"/>
              </a:spcAft>
              <a:buSzPts val="1400"/>
              <a:buNone/>
              <a:defRPr/>
            </a:lvl1pPr>
            <a:lvl2pPr marL="914400" lvl="1" indent="-342900" algn="l">
              <a:lnSpc>
                <a:spcPct val="200000"/>
              </a:lnSpc>
              <a:spcBef>
                <a:spcPts val="0"/>
              </a:spcBef>
              <a:spcAft>
                <a:spcPts val="0"/>
              </a:spcAft>
              <a:buSzPts val="1800"/>
              <a:buChar char="•"/>
              <a:defRPr/>
            </a:lvl2pPr>
            <a:lvl3pPr marL="1371600" lvl="2" indent="-342900" algn="l">
              <a:lnSpc>
                <a:spcPct val="200000"/>
              </a:lnSpc>
              <a:spcBef>
                <a:spcPts val="0"/>
              </a:spcBef>
              <a:spcAft>
                <a:spcPts val="0"/>
              </a:spcAft>
              <a:buSzPts val="1800"/>
              <a:buChar char="•"/>
              <a:defRPr/>
            </a:lvl3pPr>
            <a:lvl4pPr marL="1828800" lvl="3" indent="-342900" algn="l">
              <a:lnSpc>
                <a:spcPct val="200000"/>
              </a:lnSpc>
              <a:spcBef>
                <a:spcPts val="0"/>
              </a:spcBef>
              <a:spcAft>
                <a:spcPts val="0"/>
              </a:spcAft>
              <a:buSzPts val="1800"/>
              <a:buChar char="•"/>
              <a:defRPr/>
            </a:lvl4pPr>
            <a:lvl5pPr marL="2286000" lvl="4" indent="-342900" algn="l">
              <a:lnSpc>
                <a:spcPct val="200000"/>
              </a:lnSpc>
              <a:spcBef>
                <a:spcPts val="0"/>
              </a:spcBef>
              <a:spcAft>
                <a:spcPts val="0"/>
              </a:spcAft>
              <a:buSzPts val="1800"/>
              <a:buChar char="•"/>
              <a:defRPr/>
            </a:lvl5pPr>
            <a:lvl6pPr marL="2743200" lvl="5" indent="-371475" algn="l">
              <a:lnSpc>
                <a:spcPct val="200000"/>
              </a:lnSpc>
              <a:spcBef>
                <a:spcPts val="0"/>
              </a:spcBef>
              <a:spcAft>
                <a:spcPts val="0"/>
              </a:spcAft>
              <a:buSzPts val="2250"/>
              <a:buChar char="•"/>
              <a:defRPr/>
            </a:lvl6pPr>
            <a:lvl7pPr marL="3200400" lvl="6" indent="-371475" algn="l">
              <a:lnSpc>
                <a:spcPct val="200000"/>
              </a:lnSpc>
              <a:spcBef>
                <a:spcPts val="0"/>
              </a:spcBef>
              <a:spcAft>
                <a:spcPts val="0"/>
              </a:spcAft>
              <a:buSzPts val="2250"/>
              <a:buChar char="•"/>
              <a:defRPr/>
            </a:lvl7pPr>
            <a:lvl8pPr marL="3657600" lvl="7" indent="-371475" algn="l">
              <a:lnSpc>
                <a:spcPct val="200000"/>
              </a:lnSpc>
              <a:spcBef>
                <a:spcPts val="0"/>
              </a:spcBef>
              <a:spcAft>
                <a:spcPts val="0"/>
              </a:spcAft>
              <a:buSzPts val="2250"/>
              <a:buChar char="•"/>
              <a:defRPr/>
            </a:lvl8pPr>
            <a:lvl9pPr marL="4114800" lvl="8" indent="-371475" algn="l">
              <a:lnSpc>
                <a:spcPct val="200000"/>
              </a:lnSpc>
              <a:spcBef>
                <a:spcPts val="0"/>
              </a:spcBef>
              <a:spcAft>
                <a:spcPts val="0"/>
              </a:spcAft>
              <a:buSzPts val="2250"/>
              <a:buChar char="•"/>
              <a:defRPr/>
            </a:lvl9pPr>
          </a:lstStyle>
          <a:p>
            <a:endParaRPr/>
          </a:p>
        </p:txBody>
      </p:sp>
      <p:sp>
        <p:nvSpPr>
          <p:cNvPr id="37" name="Google Shape;37;p45"/>
          <p:cNvSpPr txBox="1">
            <a:spLocks noGrp="1"/>
          </p:cNvSpPr>
          <p:nvPr>
            <p:ph type="body" idx="2"/>
          </p:nvPr>
        </p:nvSpPr>
        <p:spPr>
          <a:xfrm>
            <a:off x="5791200" y="1917700"/>
            <a:ext cx="2932112" cy="3892550"/>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0"/>
              </a:spcBef>
              <a:spcAft>
                <a:spcPts val="0"/>
              </a:spcAft>
              <a:buSzPts val="1400"/>
              <a:buNone/>
              <a:defRPr/>
            </a:lvl1pPr>
            <a:lvl2pPr marL="914400" lvl="1" indent="-342900" algn="l">
              <a:lnSpc>
                <a:spcPct val="200000"/>
              </a:lnSpc>
              <a:spcBef>
                <a:spcPts val="0"/>
              </a:spcBef>
              <a:spcAft>
                <a:spcPts val="0"/>
              </a:spcAft>
              <a:buSzPts val="1800"/>
              <a:buChar char="•"/>
              <a:defRPr/>
            </a:lvl2pPr>
            <a:lvl3pPr marL="1371600" lvl="2" indent="-342900" algn="l">
              <a:lnSpc>
                <a:spcPct val="200000"/>
              </a:lnSpc>
              <a:spcBef>
                <a:spcPts val="0"/>
              </a:spcBef>
              <a:spcAft>
                <a:spcPts val="0"/>
              </a:spcAft>
              <a:buSzPts val="1800"/>
              <a:buChar char="•"/>
              <a:defRPr/>
            </a:lvl3pPr>
            <a:lvl4pPr marL="1828800" lvl="3" indent="-342900" algn="l">
              <a:lnSpc>
                <a:spcPct val="200000"/>
              </a:lnSpc>
              <a:spcBef>
                <a:spcPts val="0"/>
              </a:spcBef>
              <a:spcAft>
                <a:spcPts val="0"/>
              </a:spcAft>
              <a:buSzPts val="1800"/>
              <a:buChar char="•"/>
              <a:defRPr/>
            </a:lvl4pPr>
            <a:lvl5pPr marL="2286000" lvl="4" indent="-342900" algn="l">
              <a:lnSpc>
                <a:spcPct val="200000"/>
              </a:lnSpc>
              <a:spcBef>
                <a:spcPts val="0"/>
              </a:spcBef>
              <a:spcAft>
                <a:spcPts val="0"/>
              </a:spcAft>
              <a:buSzPts val="1800"/>
              <a:buChar char="•"/>
              <a:defRPr/>
            </a:lvl5pPr>
            <a:lvl6pPr marL="2743200" lvl="5" indent="-371475" algn="l">
              <a:lnSpc>
                <a:spcPct val="200000"/>
              </a:lnSpc>
              <a:spcBef>
                <a:spcPts val="0"/>
              </a:spcBef>
              <a:spcAft>
                <a:spcPts val="0"/>
              </a:spcAft>
              <a:buSzPts val="2250"/>
              <a:buChar char="•"/>
              <a:defRPr/>
            </a:lvl6pPr>
            <a:lvl7pPr marL="3200400" lvl="6" indent="-371475" algn="l">
              <a:lnSpc>
                <a:spcPct val="200000"/>
              </a:lnSpc>
              <a:spcBef>
                <a:spcPts val="0"/>
              </a:spcBef>
              <a:spcAft>
                <a:spcPts val="0"/>
              </a:spcAft>
              <a:buSzPts val="2250"/>
              <a:buChar char="•"/>
              <a:defRPr/>
            </a:lvl7pPr>
            <a:lvl8pPr marL="3657600" lvl="7" indent="-371475" algn="l">
              <a:lnSpc>
                <a:spcPct val="200000"/>
              </a:lnSpc>
              <a:spcBef>
                <a:spcPts val="0"/>
              </a:spcBef>
              <a:spcAft>
                <a:spcPts val="0"/>
              </a:spcAft>
              <a:buSzPts val="2250"/>
              <a:buChar char="•"/>
              <a:defRPr/>
            </a:lvl8pPr>
            <a:lvl9pPr marL="4114800" lvl="8" indent="-371475" algn="l">
              <a:lnSpc>
                <a:spcPct val="200000"/>
              </a:lnSpc>
              <a:spcBef>
                <a:spcPts val="0"/>
              </a:spcBef>
              <a:spcAft>
                <a:spcPts val="0"/>
              </a:spcAft>
              <a:buSzPts val="2250"/>
              <a:buChar char="•"/>
              <a:defRPr/>
            </a:lvl9pPr>
          </a:lstStyle>
          <a:p>
            <a:endParaRPr/>
          </a:p>
        </p:txBody>
      </p:sp>
      <p:sp>
        <p:nvSpPr>
          <p:cNvPr id="38" name="Google Shape;38;p45"/>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5"/>
          <p:cNvSpPr txBox="1">
            <a:spLocks noGrp="1"/>
          </p:cNvSpPr>
          <p:nvPr>
            <p:ph type="sldNum" idx="12"/>
          </p:nvPr>
        </p:nvSpPr>
        <p:spPr>
          <a:xfrm>
            <a:off x="8382000" y="6203950"/>
            <a:ext cx="304800" cy="304800"/>
          </a:xfrm>
          <a:prstGeom prst="rect">
            <a:avLst/>
          </a:prstGeom>
          <a:noFill/>
          <a:ln>
            <a:noFill/>
          </a:ln>
        </p:spPr>
        <p:txBody>
          <a:bodyPr spcFirstLastPara="1" wrap="square" lIns="0" tIns="0" rIns="0" bIns="0" anchor="ctr" anchorCtr="0">
            <a:noAutofit/>
          </a:bodyPr>
          <a:lstStyle>
            <a:lvl1pPr marL="0" lvl="0" indent="0" algn="r">
              <a:spcBef>
                <a:spcPts val="0"/>
              </a:spcBef>
              <a:spcAft>
                <a:spcPts val="0"/>
              </a:spcAft>
              <a:buNone/>
              <a:defRPr sz="1000">
                <a:solidFill>
                  <a:srgbClr val="255CAE"/>
                </a:solidFill>
                <a:latin typeface="Calibri"/>
                <a:ea typeface="Calibri"/>
                <a:cs typeface="Calibri"/>
                <a:sym typeface="Calibri"/>
              </a:defRPr>
            </a:lvl1pPr>
            <a:lvl2pPr marL="0" lvl="1" indent="0" algn="r">
              <a:spcBef>
                <a:spcPts val="0"/>
              </a:spcBef>
              <a:spcAft>
                <a:spcPts val="0"/>
              </a:spcAft>
              <a:buNone/>
              <a:defRPr sz="1000">
                <a:solidFill>
                  <a:srgbClr val="255CAE"/>
                </a:solidFill>
                <a:latin typeface="Calibri"/>
                <a:ea typeface="Calibri"/>
                <a:cs typeface="Calibri"/>
                <a:sym typeface="Calibri"/>
              </a:defRPr>
            </a:lvl2pPr>
            <a:lvl3pPr marL="0" lvl="2" indent="0" algn="r">
              <a:spcBef>
                <a:spcPts val="0"/>
              </a:spcBef>
              <a:spcAft>
                <a:spcPts val="0"/>
              </a:spcAft>
              <a:buNone/>
              <a:defRPr sz="1000">
                <a:solidFill>
                  <a:srgbClr val="255CAE"/>
                </a:solidFill>
                <a:latin typeface="Calibri"/>
                <a:ea typeface="Calibri"/>
                <a:cs typeface="Calibri"/>
                <a:sym typeface="Calibri"/>
              </a:defRPr>
            </a:lvl3pPr>
            <a:lvl4pPr marL="0" lvl="3" indent="0" algn="r">
              <a:spcBef>
                <a:spcPts val="0"/>
              </a:spcBef>
              <a:spcAft>
                <a:spcPts val="0"/>
              </a:spcAft>
              <a:buNone/>
              <a:defRPr sz="1000">
                <a:solidFill>
                  <a:srgbClr val="255CAE"/>
                </a:solidFill>
                <a:latin typeface="Calibri"/>
                <a:ea typeface="Calibri"/>
                <a:cs typeface="Calibri"/>
                <a:sym typeface="Calibri"/>
              </a:defRPr>
            </a:lvl4pPr>
            <a:lvl5pPr marL="0" lvl="4" indent="0" algn="r">
              <a:spcBef>
                <a:spcPts val="0"/>
              </a:spcBef>
              <a:spcAft>
                <a:spcPts val="0"/>
              </a:spcAft>
              <a:buNone/>
              <a:defRPr sz="1000">
                <a:solidFill>
                  <a:srgbClr val="255CAE"/>
                </a:solidFill>
                <a:latin typeface="Calibri"/>
                <a:ea typeface="Calibri"/>
                <a:cs typeface="Calibri"/>
                <a:sym typeface="Calibri"/>
              </a:defRPr>
            </a:lvl5pPr>
            <a:lvl6pPr marL="0" lvl="5" indent="0" algn="r">
              <a:spcBef>
                <a:spcPts val="0"/>
              </a:spcBef>
              <a:spcAft>
                <a:spcPts val="0"/>
              </a:spcAft>
              <a:buNone/>
              <a:defRPr sz="1000">
                <a:solidFill>
                  <a:srgbClr val="255CAE"/>
                </a:solidFill>
                <a:latin typeface="Calibri"/>
                <a:ea typeface="Calibri"/>
                <a:cs typeface="Calibri"/>
                <a:sym typeface="Calibri"/>
              </a:defRPr>
            </a:lvl6pPr>
            <a:lvl7pPr marL="0" lvl="6" indent="0" algn="r">
              <a:spcBef>
                <a:spcPts val="0"/>
              </a:spcBef>
              <a:spcAft>
                <a:spcPts val="0"/>
              </a:spcAft>
              <a:buNone/>
              <a:defRPr sz="1000">
                <a:solidFill>
                  <a:srgbClr val="255CAE"/>
                </a:solidFill>
                <a:latin typeface="Calibri"/>
                <a:ea typeface="Calibri"/>
                <a:cs typeface="Calibri"/>
                <a:sym typeface="Calibri"/>
              </a:defRPr>
            </a:lvl7pPr>
            <a:lvl8pPr marL="0" lvl="7" indent="0" algn="r">
              <a:spcBef>
                <a:spcPts val="0"/>
              </a:spcBef>
              <a:spcAft>
                <a:spcPts val="0"/>
              </a:spcAft>
              <a:buNone/>
              <a:defRPr sz="1000">
                <a:solidFill>
                  <a:srgbClr val="255CAE"/>
                </a:solidFill>
                <a:latin typeface="Calibri"/>
                <a:ea typeface="Calibri"/>
                <a:cs typeface="Calibri"/>
                <a:sym typeface="Calibri"/>
              </a:defRPr>
            </a:lvl8pPr>
            <a:lvl9pPr marL="0" lvl="8" indent="0" algn="r">
              <a:spcBef>
                <a:spcPts val="0"/>
              </a:spcBef>
              <a:spcAft>
                <a:spcPts val="0"/>
              </a:spcAft>
              <a:buNone/>
              <a:defRPr sz="1000">
                <a:solidFill>
                  <a:srgbClr val="255CA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40"/>
        <p:cNvGrpSpPr/>
        <p:nvPr/>
      </p:nvGrpSpPr>
      <p:grpSpPr>
        <a:xfrm>
          <a:off x="0" y="0"/>
          <a:ext cx="0" cy="0"/>
          <a:chOff x="0" y="0"/>
          <a:chExt cx="0" cy="0"/>
        </a:xfrm>
      </p:grpSpPr>
      <p:sp>
        <p:nvSpPr>
          <p:cNvPr id="41" name="Google Shape;41;p46"/>
          <p:cNvSpPr txBox="1">
            <a:spLocks noGrp="1"/>
          </p:cNvSpPr>
          <p:nvPr>
            <p:ph type="title"/>
          </p:nvPr>
        </p:nvSpPr>
        <p:spPr>
          <a:xfrm>
            <a:off x="946800" y="676800"/>
            <a:ext cx="7793037" cy="1143000"/>
          </a:xfrm>
          <a:prstGeom prst="rect">
            <a:avLst/>
          </a:prstGeom>
          <a:noFill/>
          <a:ln>
            <a:noFill/>
          </a:ln>
        </p:spPr>
        <p:txBody>
          <a:bodyPr spcFirstLastPara="1" wrap="square" lIns="91425" tIns="45700" rIns="91425" bIns="45700" anchor="ctr" anchorCtr="0">
            <a:noAutofit/>
          </a:bodyPr>
          <a:lstStyle>
            <a:lvl1pPr lvl="0" algn="l">
              <a:lnSpc>
                <a:spcPct val="205555"/>
              </a:lnSpc>
              <a:spcBef>
                <a:spcPts val="0"/>
              </a:spcBef>
              <a:spcAft>
                <a:spcPts val="0"/>
              </a:spcAft>
              <a:buSzPts val="1400"/>
              <a:buNone/>
              <a:defRPr/>
            </a:lvl1pPr>
            <a:lvl2pPr lvl="1" algn="l">
              <a:lnSpc>
                <a:spcPct val="205555"/>
              </a:lnSpc>
              <a:spcBef>
                <a:spcPts val="0"/>
              </a:spcBef>
              <a:spcAft>
                <a:spcPts val="0"/>
              </a:spcAft>
              <a:buSzPts val="1400"/>
              <a:buNone/>
              <a:defRPr/>
            </a:lvl2pPr>
            <a:lvl3pPr lvl="2" algn="l">
              <a:lnSpc>
                <a:spcPct val="205555"/>
              </a:lnSpc>
              <a:spcBef>
                <a:spcPts val="0"/>
              </a:spcBef>
              <a:spcAft>
                <a:spcPts val="0"/>
              </a:spcAft>
              <a:buSzPts val="1400"/>
              <a:buNone/>
              <a:defRPr/>
            </a:lvl3pPr>
            <a:lvl4pPr lvl="3" algn="l">
              <a:lnSpc>
                <a:spcPct val="205555"/>
              </a:lnSpc>
              <a:spcBef>
                <a:spcPts val="0"/>
              </a:spcBef>
              <a:spcAft>
                <a:spcPts val="0"/>
              </a:spcAft>
              <a:buSzPts val="1400"/>
              <a:buNone/>
              <a:defRPr/>
            </a:lvl4pPr>
            <a:lvl5pPr lvl="4" algn="l">
              <a:lnSpc>
                <a:spcPct val="205555"/>
              </a:lnSpc>
              <a:spcBef>
                <a:spcPts val="0"/>
              </a:spcBef>
              <a:spcAft>
                <a:spcPts val="0"/>
              </a:spcAft>
              <a:buSzPts val="1400"/>
              <a:buNone/>
              <a:defRPr/>
            </a:lvl5pPr>
            <a:lvl6pPr lvl="5" algn="l">
              <a:lnSpc>
                <a:spcPct val="205555"/>
              </a:lnSpc>
              <a:spcBef>
                <a:spcPts val="0"/>
              </a:spcBef>
              <a:spcAft>
                <a:spcPts val="0"/>
              </a:spcAft>
              <a:buSzPts val="1400"/>
              <a:buNone/>
              <a:defRPr/>
            </a:lvl6pPr>
            <a:lvl7pPr lvl="6" algn="l">
              <a:lnSpc>
                <a:spcPct val="205555"/>
              </a:lnSpc>
              <a:spcBef>
                <a:spcPts val="0"/>
              </a:spcBef>
              <a:spcAft>
                <a:spcPts val="0"/>
              </a:spcAft>
              <a:buSzPts val="1400"/>
              <a:buNone/>
              <a:defRPr/>
            </a:lvl7pPr>
            <a:lvl8pPr lvl="7" algn="l">
              <a:lnSpc>
                <a:spcPct val="205555"/>
              </a:lnSpc>
              <a:spcBef>
                <a:spcPts val="0"/>
              </a:spcBef>
              <a:spcAft>
                <a:spcPts val="0"/>
              </a:spcAft>
              <a:buSzPts val="1400"/>
              <a:buNone/>
              <a:defRPr/>
            </a:lvl8pPr>
            <a:lvl9pPr lvl="8" algn="l">
              <a:lnSpc>
                <a:spcPct val="205555"/>
              </a:lnSpc>
              <a:spcBef>
                <a:spcPts val="0"/>
              </a:spcBef>
              <a:spcAft>
                <a:spcPts val="0"/>
              </a:spcAft>
              <a:buSzPts val="1400"/>
              <a:buNone/>
              <a:defRPr/>
            </a:lvl9pPr>
          </a:lstStyle>
          <a:p>
            <a:endParaRPr/>
          </a:p>
        </p:txBody>
      </p:sp>
      <p:sp>
        <p:nvSpPr>
          <p:cNvPr id="42" name="Google Shape;42;p46"/>
          <p:cNvSpPr txBox="1">
            <a:spLocks noGrp="1"/>
          </p:cNvSpPr>
          <p:nvPr>
            <p:ph type="body" idx="1"/>
          </p:nvPr>
        </p:nvSpPr>
        <p:spPr>
          <a:xfrm>
            <a:off x="950912" y="1917700"/>
            <a:ext cx="4840287" cy="3892550"/>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0"/>
              </a:spcBef>
              <a:spcAft>
                <a:spcPts val="0"/>
              </a:spcAft>
              <a:buSzPts val="1400"/>
              <a:buNone/>
              <a:defRPr/>
            </a:lvl1pPr>
            <a:lvl2pPr marL="914400" lvl="1" indent="-342900" algn="l">
              <a:lnSpc>
                <a:spcPct val="200000"/>
              </a:lnSpc>
              <a:spcBef>
                <a:spcPts val="0"/>
              </a:spcBef>
              <a:spcAft>
                <a:spcPts val="0"/>
              </a:spcAft>
              <a:buSzPts val="1800"/>
              <a:buChar char="•"/>
              <a:defRPr/>
            </a:lvl2pPr>
            <a:lvl3pPr marL="1371600" lvl="2" indent="-342900" algn="l">
              <a:lnSpc>
                <a:spcPct val="200000"/>
              </a:lnSpc>
              <a:spcBef>
                <a:spcPts val="0"/>
              </a:spcBef>
              <a:spcAft>
                <a:spcPts val="0"/>
              </a:spcAft>
              <a:buSzPts val="1800"/>
              <a:buChar char="•"/>
              <a:defRPr/>
            </a:lvl3pPr>
            <a:lvl4pPr marL="1828800" lvl="3" indent="-342900" algn="l">
              <a:lnSpc>
                <a:spcPct val="200000"/>
              </a:lnSpc>
              <a:spcBef>
                <a:spcPts val="0"/>
              </a:spcBef>
              <a:spcAft>
                <a:spcPts val="0"/>
              </a:spcAft>
              <a:buSzPts val="1800"/>
              <a:buChar char="•"/>
              <a:defRPr/>
            </a:lvl4pPr>
            <a:lvl5pPr marL="2286000" lvl="4" indent="-342900" algn="l">
              <a:lnSpc>
                <a:spcPct val="200000"/>
              </a:lnSpc>
              <a:spcBef>
                <a:spcPts val="0"/>
              </a:spcBef>
              <a:spcAft>
                <a:spcPts val="0"/>
              </a:spcAft>
              <a:buSzPts val="1800"/>
              <a:buChar char="•"/>
              <a:defRPr/>
            </a:lvl5pPr>
            <a:lvl6pPr marL="2743200" lvl="5" indent="-371475" algn="l">
              <a:lnSpc>
                <a:spcPct val="200000"/>
              </a:lnSpc>
              <a:spcBef>
                <a:spcPts val="0"/>
              </a:spcBef>
              <a:spcAft>
                <a:spcPts val="0"/>
              </a:spcAft>
              <a:buSzPts val="2250"/>
              <a:buChar char="•"/>
              <a:defRPr/>
            </a:lvl6pPr>
            <a:lvl7pPr marL="3200400" lvl="6" indent="-371475" algn="l">
              <a:lnSpc>
                <a:spcPct val="200000"/>
              </a:lnSpc>
              <a:spcBef>
                <a:spcPts val="0"/>
              </a:spcBef>
              <a:spcAft>
                <a:spcPts val="0"/>
              </a:spcAft>
              <a:buSzPts val="2250"/>
              <a:buChar char="•"/>
              <a:defRPr/>
            </a:lvl7pPr>
            <a:lvl8pPr marL="3657600" lvl="7" indent="-371475" algn="l">
              <a:lnSpc>
                <a:spcPct val="200000"/>
              </a:lnSpc>
              <a:spcBef>
                <a:spcPts val="0"/>
              </a:spcBef>
              <a:spcAft>
                <a:spcPts val="0"/>
              </a:spcAft>
              <a:buSzPts val="2250"/>
              <a:buChar char="•"/>
              <a:defRPr/>
            </a:lvl8pPr>
            <a:lvl9pPr marL="4114800" lvl="8" indent="-371475" algn="l">
              <a:lnSpc>
                <a:spcPct val="200000"/>
              </a:lnSpc>
              <a:spcBef>
                <a:spcPts val="0"/>
              </a:spcBef>
              <a:spcAft>
                <a:spcPts val="0"/>
              </a:spcAft>
              <a:buSzPts val="2250"/>
              <a:buChar char="•"/>
              <a:defRPr/>
            </a:lvl9pPr>
          </a:lstStyle>
          <a:p>
            <a:endParaRPr/>
          </a:p>
        </p:txBody>
      </p:sp>
      <p:sp>
        <p:nvSpPr>
          <p:cNvPr id="43" name="Google Shape;43;p46"/>
          <p:cNvSpPr txBox="1">
            <a:spLocks noGrp="1"/>
          </p:cNvSpPr>
          <p:nvPr>
            <p:ph type="body" idx="2"/>
          </p:nvPr>
        </p:nvSpPr>
        <p:spPr>
          <a:xfrm>
            <a:off x="6107106" y="2133600"/>
            <a:ext cx="2571413" cy="3401408"/>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0"/>
              </a:spcBef>
              <a:spcAft>
                <a:spcPts val="0"/>
              </a:spcAft>
              <a:buSzPts val="1400"/>
              <a:buNone/>
              <a:defRPr/>
            </a:lvl1pPr>
            <a:lvl2pPr marL="914400" lvl="1" indent="-342900" algn="l">
              <a:lnSpc>
                <a:spcPct val="200000"/>
              </a:lnSpc>
              <a:spcBef>
                <a:spcPts val="0"/>
              </a:spcBef>
              <a:spcAft>
                <a:spcPts val="0"/>
              </a:spcAft>
              <a:buSzPts val="1800"/>
              <a:buChar char="•"/>
              <a:defRPr/>
            </a:lvl2pPr>
            <a:lvl3pPr marL="1371600" lvl="2" indent="-342900" algn="l">
              <a:lnSpc>
                <a:spcPct val="200000"/>
              </a:lnSpc>
              <a:spcBef>
                <a:spcPts val="0"/>
              </a:spcBef>
              <a:spcAft>
                <a:spcPts val="0"/>
              </a:spcAft>
              <a:buSzPts val="1800"/>
              <a:buChar char="•"/>
              <a:defRPr/>
            </a:lvl3pPr>
            <a:lvl4pPr marL="1828800" lvl="3" indent="-342900" algn="l">
              <a:lnSpc>
                <a:spcPct val="200000"/>
              </a:lnSpc>
              <a:spcBef>
                <a:spcPts val="0"/>
              </a:spcBef>
              <a:spcAft>
                <a:spcPts val="0"/>
              </a:spcAft>
              <a:buSzPts val="1800"/>
              <a:buChar char="•"/>
              <a:defRPr/>
            </a:lvl4pPr>
            <a:lvl5pPr marL="2286000" lvl="4" indent="-342900" algn="l">
              <a:lnSpc>
                <a:spcPct val="200000"/>
              </a:lnSpc>
              <a:spcBef>
                <a:spcPts val="0"/>
              </a:spcBef>
              <a:spcAft>
                <a:spcPts val="0"/>
              </a:spcAft>
              <a:buSzPts val="1800"/>
              <a:buChar char="•"/>
              <a:defRPr/>
            </a:lvl5pPr>
            <a:lvl6pPr marL="2743200" lvl="5" indent="-371475" algn="l">
              <a:lnSpc>
                <a:spcPct val="200000"/>
              </a:lnSpc>
              <a:spcBef>
                <a:spcPts val="0"/>
              </a:spcBef>
              <a:spcAft>
                <a:spcPts val="0"/>
              </a:spcAft>
              <a:buSzPts val="2250"/>
              <a:buChar char="•"/>
              <a:defRPr/>
            </a:lvl6pPr>
            <a:lvl7pPr marL="3200400" lvl="6" indent="-371475" algn="l">
              <a:lnSpc>
                <a:spcPct val="200000"/>
              </a:lnSpc>
              <a:spcBef>
                <a:spcPts val="0"/>
              </a:spcBef>
              <a:spcAft>
                <a:spcPts val="0"/>
              </a:spcAft>
              <a:buSzPts val="2250"/>
              <a:buChar char="•"/>
              <a:defRPr/>
            </a:lvl7pPr>
            <a:lvl8pPr marL="3657600" lvl="7" indent="-371475" algn="l">
              <a:lnSpc>
                <a:spcPct val="200000"/>
              </a:lnSpc>
              <a:spcBef>
                <a:spcPts val="0"/>
              </a:spcBef>
              <a:spcAft>
                <a:spcPts val="0"/>
              </a:spcAft>
              <a:buSzPts val="2250"/>
              <a:buChar char="•"/>
              <a:defRPr/>
            </a:lvl8pPr>
            <a:lvl9pPr marL="4114800" lvl="8" indent="-371475" algn="l">
              <a:lnSpc>
                <a:spcPct val="200000"/>
              </a:lnSpc>
              <a:spcBef>
                <a:spcPts val="0"/>
              </a:spcBef>
              <a:spcAft>
                <a:spcPts val="0"/>
              </a:spcAft>
              <a:buSzPts val="2250"/>
              <a:buChar char="•"/>
              <a:defRPr/>
            </a:lvl9pPr>
          </a:lstStyle>
          <a:p>
            <a:endParaRPr/>
          </a:p>
        </p:txBody>
      </p:sp>
      <p:sp>
        <p:nvSpPr>
          <p:cNvPr id="44" name="Google Shape;44;p46"/>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6"/>
          <p:cNvSpPr txBox="1">
            <a:spLocks noGrp="1"/>
          </p:cNvSpPr>
          <p:nvPr>
            <p:ph type="sldNum" idx="12"/>
          </p:nvPr>
        </p:nvSpPr>
        <p:spPr>
          <a:xfrm>
            <a:off x="8382000" y="6203950"/>
            <a:ext cx="304800" cy="304800"/>
          </a:xfrm>
          <a:prstGeom prst="rect">
            <a:avLst/>
          </a:prstGeom>
          <a:noFill/>
          <a:ln>
            <a:noFill/>
          </a:ln>
        </p:spPr>
        <p:txBody>
          <a:bodyPr spcFirstLastPara="1" wrap="square" lIns="0" tIns="0" rIns="0" bIns="0" anchor="ctr" anchorCtr="0">
            <a:noAutofit/>
          </a:bodyPr>
          <a:lstStyle>
            <a:lvl1pPr marL="0" lvl="0" indent="0" algn="r">
              <a:spcBef>
                <a:spcPts val="0"/>
              </a:spcBef>
              <a:spcAft>
                <a:spcPts val="0"/>
              </a:spcAft>
              <a:buNone/>
              <a:defRPr sz="1000">
                <a:solidFill>
                  <a:srgbClr val="255CAE"/>
                </a:solidFill>
                <a:latin typeface="Calibri"/>
                <a:ea typeface="Calibri"/>
                <a:cs typeface="Calibri"/>
                <a:sym typeface="Calibri"/>
              </a:defRPr>
            </a:lvl1pPr>
            <a:lvl2pPr marL="0" lvl="1" indent="0" algn="r">
              <a:spcBef>
                <a:spcPts val="0"/>
              </a:spcBef>
              <a:spcAft>
                <a:spcPts val="0"/>
              </a:spcAft>
              <a:buNone/>
              <a:defRPr sz="1000">
                <a:solidFill>
                  <a:srgbClr val="255CAE"/>
                </a:solidFill>
                <a:latin typeface="Calibri"/>
                <a:ea typeface="Calibri"/>
                <a:cs typeface="Calibri"/>
                <a:sym typeface="Calibri"/>
              </a:defRPr>
            </a:lvl2pPr>
            <a:lvl3pPr marL="0" lvl="2" indent="0" algn="r">
              <a:spcBef>
                <a:spcPts val="0"/>
              </a:spcBef>
              <a:spcAft>
                <a:spcPts val="0"/>
              </a:spcAft>
              <a:buNone/>
              <a:defRPr sz="1000">
                <a:solidFill>
                  <a:srgbClr val="255CAE"/>
                </a:solidFill>
                <a:latin typeface="Calibri"/>
                <a:ea typeface="Calibri"/>
                <a:cs typeface="Calibri"/>
                <a:sym typeface="Calibri"/>
              </a:defRPr>
            </a:lvl3pPr>
            <a:lvl4pPr marL="0" lvl="3" indent="0" algn="r">
              <a:spcBef>
                <a:spcPts val="0"/>
              </a:spcBef>
              <a:spcAft>
                <a:spcPts val="0"/>
              </a:spcAft>
              <a:buNone/>
              <a:defRPr sz="1000">
                <a:solidFill>
                  <a:srgbClr val="255CAE"/>
                </a:solidFill>
                <a:latin typeface="Calibri"/>
                <a:ea typeface="Calibri"/>
                <a:cs typeface="Calibri"/>
                <a:sym typeface="Calibri"/>
              </a:defRPr>
            </a:lvl4pPr>
            <a:lvl5pPr marL="0" lvl="4" indent="0" algn="r">
              <a:spcBef>
                <a:spcPts val="0"/>
              </a:spcBef>
              <a:spcAft>
                <a:spcPts val="0"/>
              </a:spcAft>
              <a:buNone/>
              <a:defRPr sz="1000">
                <a:solidFill>
                  <a:srgbClr val="255CAE"/>
                </a:solidFill>
                <a:latin typeface="Calibri"/>
                <a:ea typeface="Calibri"/>
                <a:cs typeface="Calibri"/>
                <a:sym typeface="Calibri"/>
              </a:defRPr>
            </a:lvl5pPr>
            <a:lvl6pPr marL="0" lvl="5" indent="0" algn="r">
              <a:spcBef>
                <a:spcPts val="0"/>
              </a:spcBef>
              <a:spcAft>
                <a:spcPts val="0"/>
              </a:spcAft>
              <a:buNone/>
              <a:defRPr sz="1000">
                <a:solidFill>
                  <a:srgbClr val="255CAE"/>
                </a:solidFill>
                <a:latin typeface="Calibri"/>
                <a:ea typeface="Calibri"/>
                <a:cs typeface="Calibri"/>
                <a:sym typeface="Calibri"/>
              </a:defRPr>
            </a:lvl6pPr>
            <a:lvl7pPr marL="0" lvl="6" indent="0" algn="r">
              <a:spcBef>
                <a:spcPts val="0"/>
              </a:spcBef>
              <a:spcAft>
                <a:spcPts val="0"/>
              </a:spcAft>
              <a:buNone/>
              <a:defRPr sz="1000">
                <a:solidFill>
                  <a:srgbClr val="255CAE"/>
                </a:solidFill>
                <a:latin typeface="Calibri"/>
                <a:ea typeface="Calibri"/>
                <a:cs typeface="Calibri"/>
                <a:sym typeface="Calibri"/>
              </a:defRPr>
            </a:lvl7pPr>
            <a:lvl8pPr marL="0" lvl="7" indent="0" algn="r">
              <a:spcBef>
                <a:spcPts val="0"/>
              </a:spcBef>
              <a:spcAft>
                <a:spcPts val="0"/>
              </a:spcAft>
              <a:buNone/>
              <a:defRPr sz="1000">
                <a:solidFill>
                  <a:srgbClr val="255CAE"/>
                </a:solidFill>
                <a:latin typeface="Calibri"/>
                <a:ea typeface="Calibri"/>
                <a:cs typeface="Calibri"/>
                <a:sym typeface="Calibri"/>
              </a:defRPr>
            </a:lvl8pPr>
            <a:lvl9pPr marL="0" lvl="8" indent="0" algn="r">
              <a:spcBef>
                <a:spcPts val="0"/>
              </a:spcBef>
              <a:spcAft>
                <a:spcPts val="0"/>
              </a:spcAft>
              <a:buNone/>
              <a:defRPr sz="1000">
                <a:solidFill>
                  <a:srgbClr val="255CA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lvl1pPr marR="0" lvl="0" algn="l" rtl="0">
              <a:lnSpc>
                <a:spcPct val="115625"/>
              </a:lnSpc>
              <a:spcBef>
                <a:spcPts val="0"/>
              </a:spcBef>
              <a:spcAft>
                <a:spcPts val="0"/>
              </a:spcAft>
              <a:buSzPts val="1400"/>
              <a:buNone/>
              <a:defRPr sz="3200" b="1" i="0" u="none" strike="noStrike" cap="none">
                <a:solidFill>
                  <a:srgbClr val="E50053"/>
                </a:solidFill>
                <a:latin typeface="Calibri"/>
                <a:ea typeface="Calibri"/>
                <a:cs typeface="Calibri"/>
                <a:sym typeface="Calibri"/>
              </a:defRPr>
            </a:lvl1pPr>
            <a:lvl2pPr marR="0" lvl="1"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2pPr>
            <a:lvl3pPr marR="0" lvl="2"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3pPr>
            <a:lvl4pPr marR="0" lvl="3"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4pPr>
            <a:lvl5pPr marR="0" lvl="4"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5pPr>
            <a:lvl6pPr marR="0" lvl="5"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6pPr>
            <a:lvl7pPr marR="0" lvl="6"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7pPr>
            <a:lvl8pPr marR="0" lvl="7"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8pPr>
            <a:lvl9pPr marR="0" lvl="8"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9pPr>
          </a:lstStyle>
          <a:p>
            <a:endParaRPr/>
          </a:p>
        </p:txBody>
      </p:sp>
      <p:sp>
        <p:nvSpPr>
          <p:cNvPr id="11" name="Google Shape;11;p40"/>
          <p:cNvSpPr txBox="1">
            <a:spLocks noGrp="1"/>
          </p:cNvSpPr>
          <p:nvPr>
            <p:ph type="body" idx="1"/>
          </p:nvPr>
        </p:nvSpPr>
        <p:spPr>
          <a:xfrm>
            <a:off x="945760" y="1897160"/>
            <a:ext cx="7772400" cy="3892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44000"/>
              </a:lnSpc>
              <a:spcBef>
                <a:spcPts val="0"/>
              </a:spcBef>
              <a:spcAft>
                <a:spcPts val="0"/>
              </a:spcAft>
              <a:buSzPts val="1400"/>
              <a:buNone/>
              <a:defRPr sz="2500" b="1" i="0" u="none" strike="noStrike" cap="none">
                <a:solidFill>
                  <a:schemeClr val="dk1"/>
                </a:solidFill>
                <a:latin typeface="Calibri"/>
                <a:ea typeface="Calibri"/>
                <a:cs typeface="Calibri"/>
                <a:sym typeface="Calibri"/>
              </a:defRPr>
            </a:lvl1pPr>
            <a:lvl2pPr marL="914400" marR="0" lvl="1" indent="-387350" algn="l" rtl="0">
              <a:lnSpc>
                <a:spcPct val="144000"/>
              </a:lnSpc>
              <a:spcBef>
                <a:spcPts val="0"/>
              </a:spcBef>
              <a:spcAft>
                <a:spcPts val="0"/>
              </a:spcAft>
              <a:buClr>
                <a:schemeClr val="dk1"/>
              </a:buClr>
              <a:buSzPts val="2500"/>
              <a:buFont typeface="Times"/>
              <a:buChar char="•"/>
              <a:defRPr sz="2500" b="0" i="0" u="none" strike="noStrike" cap="none">
                <a:solidFill>
                  <a:schemeClr val="dk1"/>
                </a:solidFill>
                <a:latin typeface="Calibri"/>
                <a:ea typeface="Calibri"/>
                <a:cs typeface="Calibri"/>
                <a:sym typeface="Calibri"/>
              </a:defRPr>
            </a:lvl2pPr>
            <a:lvl3pPr marL="1371600" marR="0" lvl="2" indent="-387350" algn="l" rtl="0">
              <a:lnSpc>
                <a:spcPct val="144000"/>
              </a:lnSpc>
              <a:spcBef>
                <a:spcPts val="0"/>
              </a:spcBef>
              <a:spcAft>
                <a:spcPts val="0"/>
              </a:spcAft>
              <a:buClr>
                <a:schemeClr val="dk1"/>
              </a:buClr>
              <a:buSzPts val="2500"/>
              <a:buFont typeface="Times"/>
              <a:buChar char="•"/>
              <a:defRPr sz="2500" b="0" i="0" u="none" strike="noStrike" cap="none">
                <a:solidFill>
                  <a:schemeClr val="dk1"/>
                </a:solidFill>
                <a:latin typeface="Calibri"/>
                <a:ea typeface="Calibri"/>
                <a:cs typeface="Calibri"/>
                <a:sym typeface="Calibri"/>
              </a:defRPr>
            </a:lvl3pPr>
            <a:lvl4pPr marL="1828800" marR="0" lvl="3" indent="-387350" algn="l" rtl="0">
              <a:lnSpc>
                <a:spcPct val="144000"/>
              </a:lnSpc>
              <a:spcBef>
                <a:spcPts val="0"/>
              </a:spcBef>
              <a:spcAft>
                <a:spcPts val="0"/>
              </a:spcAft>
              <a:buClr>
                <a:schemeClr val="dk1"/>
              </a:buClr>
              <a:buSzPts val="2500"/>
              <a:buFont typeface="Times"/>
              <a:buChar char="•"/>
              <a:defRPr sz="2500" b="0" i="0" u="none" strike="noStrike" cap="none">
                <a:solidFill>
                  <a:schemeClr val="dk1"/>
                </a:solidFill>
                <a:latin typeface="Calibri"/>
                <a:ea typeface="Calibri"/>
                <a:cs typeface="Calibri"/>
                <a:sym typeface="Calibri"/>
              </a:defRPr>
            </a:lvl4pPr>
            <a:lvl5pPr marL="2286000" marR="0" lvl="4" indent="-387350" algn="l" rtl="0">
              <a:lnSpc>
                <a:spcPct val="144000"/>
              </a:lnSpc>
              <a:spcBef>
                <a:spcPts val="0"/>
              </a:spcBef>
              <a:spcAft>
                <a:spcPts val="0"/>
              </a:spcAft>
              <a:buClr>
                <a:schemeClr val="dk1"/>
              </a:buClr>
              <a:buSzPts val="2500"/>
              <a:buFont typeface="Times"/>
              <a:buChar char="•"/>
              <a:defRPr sz="2500" b="0" i="0" u="none" strike="noStrike" cap="none">
                <a:solidFill>
                  <a:schemeClr val="dk1"/>
                </a:solidFill>
                <a:latin typeface="Calibri"/>
                <a:ea typeface="Calibri"/>
                <a:cs typeface="Calibri"/>
                <a:sym typeface="Calibri"/>
              </a:defRPr>
            </a:lvl5pPr>
            <a:lvl6pPr marL="2743200" marR="0" lvl="5" indent="-395287" algn="l" rtl="0">
              <a:lnSpc>
                <a:spcPct val="171428"/>
              </a:lnSpc>
              <a:spcBef>
                <a:spcPts val="0"/>
              </a:spcBef>
              <a:spcAft>
                <a:spcPts val="0"/>
              </a:spcAft>
              <a:buClr>
                <a:schemeClr val="dk1"/>
              </a:buClr>
              <a:buSzPts val="2625"/>
              <a:buFont typeface="Times"/>
              <a:buChar char="•"/>
              <a:defRPr sz="2100" b="0" i="0" u="none" strike="noStrike" cap="none">
                <a:solidFill>
                  <a:schemeClr val="dk1"/>
                </a:solidFill>
                <a:latin typeface="Calibri"/>
                <a:ea typeface="Calibri"/>
                <a:cs typeface="Calibri"/>
                <a:sym typeface="Calibri"/>
              </a:defRPr>
            </a:lvl6pPr>
            <a:lvl7pPr marL="3200400" marR="0" lvl="6" indent="-395287" algn="l" rtl="0">
              <a:lnSpc>
                <a:spcPct val="171428"/>
              </a:lnSpc>
              <a:spcBef>
                <a:spcPts val="0"/>
              </a:spcBef>
              <a:spcAft>
                <a:spcPts val="0"/>
              </a:spcAft>
              <a:buClr>
                <a:schemeClr val="dk1"/>
              </a:buClr>
              <a:buSzPts val="2625"/>
              <a:buFont typeface="Times"/>
              <a:buChar char="•"/>
              <a:defRPr sz="2100" b="0" i="0" u="none" strike="noStrike" cap="none">
                <a:solidFill>
                  <a:schemeClr val="dk1"/>
                </a:solidFill>
                <a:latin typeface="Calibri"/>
                <a:ea typeface="Calibri"/>
                <a:cs typeface="Calibri"/>
                <a:sym typeface="Calibri"/>
              </a:defRPr>
            </a:lvl7pPr>
            <a:lvl8pPr marL="3657600" marR="0" lvl="7" indent="-395287" algn="l" rtl="0">
              <a:lnSpc>
                <a:spcPct val="171428"/>
              </a:lnSpc>
              <a:spcBef>
                <a:spcPts val="0"/>
              </a:spcBef>
              <a:spcAft>
                <a:spcPts val="0"/>
              </a:spcAft>
              <a:buClr>
                <a:schemeClr val="dk1"/>
              </a:buClr>
              <a:buSzPts val="2625"/>
              <a:buFont typeface="Times"/>
              <a:buChar char="•"/>
              <a:defRPr sz="2100" b="0" i="0" u="none" strike="noStrike" cap="none">
                <a:solidFill>
                  <a:schemeClr val="dk1"/>
                </a:solidFill>
                <a:latin typeface="Calibri"/>
                <a:ea typeface="Calibri"/>
                <a:cs typeface="Calibri"/>
                <a:sym typeface="Calibri"/>
              </a:defRPr>
            </a:lvl8pPr>
            <a:lvl9pPr marL="4114800" marR="0" lvl="8" indent="-395287" algn="l" rtl="0">
              <a:lnSpc>
                <a:spcPct val="171428"/>
              </a:lnSpc>
              <a:spcBef>
                <a:spcPts val="0"/>
              </a:spcBef>
              <a:spcAft>
                <a:spcPts val="0"/>
              </a:spcAft>
              <a:buClr>
                <a:schemeClr val="dk1"/>
              </a:buClr>
              <a:buSzPts val="2625"/>
              <a:buFont typeface="Times"/>
              <a:buChar char="•"/>
              <a:defRPr sz="2100" b="0" i="0" u="none" strike="noStrike" cap="none">
                <a:solidFill>
                  <a:schemeClr val="dk1"/>
                </a:solidFill>
                <a:latin typeface="Calibri"/>
                <a:ea typeface="Calibri"/>
                <a:cs typeface="Calibri"/>
                <a:sym typeface="Calibri"/>
              </a:defRPr>
            </a:lvl9pPr>
          </a:lstStyle>
          <a:p>
            <a:endParaRPr/>
          </a:p>
        </p:txBody>
      </p:sp>
      <p:sp>
        <p:nvSpPr>
          <p:cNvPr id="12" name="Google Shape;12;p40"/>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255CAE"/>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 name="Google Shape;13;p40"/>
          <p:cNvSpPr txBox="1">
            <a:spLocks noGrp="1"/>
          </p:cNvSpPr>
          <p:nvPr>
            <p:ph type="sldNum" idx="12"/>
          </p:nvPr>
        </p:nvSpPr>
        <p:spPr>
          <a:xfrm>
            <a:off x="8382000" y="6203950"/>
            <a:ext cx="304800" cy="304800"/>
          </a:xfrm>
          <a:prstGeom prst="rect">
            <a:avLst/>
          </a:prstGeom>
          <a:noFill/>
          <a:ln>
            <a:noFill/>
          </a:ln>
        </p:spPr>
        <p:txBody>
          <a:bodyPr spcFirstLastPara="1" wrap="square" lIns="0" tIns="0" rIns="0" bIns="0" anchor="ctr" anchorCtr="0">
            <a:noAutofit/>
          </a:bodyPr>
          <a:lstStyle>
            <a:lvl1pPr marL="0" marR="0" lvl="0" indent="0" algn="r" rtl="0">
              <a:spcBef>
                <a:spcPts val="0"/>
              </a:spcBef>
              <a:spcAft>
                <a:spcPts val="0"/>
              </a:spcAft>
              <a:buNone/>
              <a:defRPr sz="1000" b="0" i="0" u="none" strike="noStrike" cap="none">
                <a:solidFill>
                  <a:srgbClr val="255CAE"/>
                </a:solidFill>
                <a:latin typeface="Calibri"/>
                <a:ea typeface="Calibri"/>
                <a:cs typeface="Calibri"/>
                <a:sym typeface="Calibri"/>
              </a:defRPr>
            </a:lvl1pPr>
            <a:lvl2pPr marL="0" marR="0" lvl="1" indent="0" algn="r" rtl="0">
              <a:spcBef>
                <a:spcPts val="0"/>
              </a:spcBef>
              <a:spcAft>
                <a:spcPts val="0"/>
              </a:spcAft>
              <a:buNone/>
              <a:defRPr sz="1000" b="0" i="0" u="none" strike="noStrike" cap="none">
                <a:solidFill>
                  <a:srgbClr val="255CAE"/>
                </a:solidFill>
                <a:latin typeface="Calibri"/>
                <a:ea typeface="Calibri"/>
                <a:cs typeface="Calibri"/>
                <a:sym typeface="Calibri"/>
              </a:defRPr>
            </a:lvl2pPr>
            <a:lvl3pPr marL="0" marR="0" lvl="2" indent="0" algn="r" rtl="0">
              <a:spcBef>
                <a:spcPts val="0"/>
              </a:spcBef>
              <a:spcAft>
                <a:spcPts val="0"/>
              </a:spcAft>
              <a:buNone/>
              <a:defRPr sz="1000" b="0" i="0" u="none" strike="noStrike" cap="none">
                <a:solidFill>
                  <a:srgbClr val="255CAE"/>
                </a:solidFill>
                <a:latin typeface="Calibri"/>
                <a:ea typeface="Calibri"/>
                <a:cs typeface="Calibri"/>
                <a:sym typeface="Calibri"/>
              </a:defRPr>
            </a:lvl3pPr>
            <a:lvl4pPr marL="0" marR="0" lvl="3" indent="0" algn="r" rtl="0">
              <a:spcBef>
                <a:spcPts val="0"/>
              </a:spcBef>
              <a:spcAft>
                <a:spcPts val="0"/>
              </a:spcAft>
              <a:buNone/>
              <a:defRPr sz="1000" b="0" i="0" u="none" strike="noStrike" cap="none">
                <a:solidFill>
                  <a:srgbClr val="255CAE"/>
                </a:solidFill>
                <a:latin typeface="Calibri"/>
                <a:ea typeface="Calibri"/>
                <a:cs typeface="Calibri"/>
                <a:sym typeface="Calibri"/>
              </a:defRPr>
            </a:lvl4pPr>
            <a:lvl5pPr marL="0" marR="0" lvl="4" indent="0" algn="r" rtl="0">
              <a:spcBef>
                <a:spcPts val="0"/>
              </a:spcBef>
              <a:spcAft>
                <a:spcPts val="0"/>
              </a:spcAft>
              <a:buNone/>
              <a:defRPr sz="1000" b="0" i="0" u="none" strike="noStrike" cap="none">
                <a:solidFill>
                  <a:srgbClr val="255CAE"/>
                </a:solidFill>
                <a:latin typeface="Calibri"/>
                <a:ea typeface="Calibri"/>
                <a:cs typeface="Calibri"/>
                <a:sym typeface="Calibri"/>
              </a:defRPr>
            </a:lvl5pPr>
            <a:lvl6pPr marL="0" marR="0" lvl="5" indent="0" algn="r" rtl="0">
              <a:spcBef>
                <a:spcPts val="0"/>
              </a:spcBef>
              <a:spcAft>
                <a:spcPts val="0"/>
              </a:spcAft>
              <a:buNone/>
              <a:defRPr sz="1000" b="0" i="0" u="none" strike="noStrike" cap="none">
                <a:solidFill>
                  <a:srgbClr val="255CAE"/>
                </a:solidFill>
                <a:latin typeface="Calibri"/>
                <a:ea typeface="Calibri"/>
                <a:cs typeface="Calibri"/>
                <a:sym typeface="Calibri"/>
              </a:defRPr>
            </a:lvl6pPr>
            <a:lvl7pPr marL="0" marR="0" lvl="6" indent="0" algn="r" rtl="0">
              <a:spcBef>
                <a:spcPts val="0"/>
              </a:spcBef>
              <a:spcAft>
                <a:spcPts val="0"/>
              </a:spcAft>
              <a:buNone/>
              <a:defRPr sz="1000" b="0" i="0" u="none" strike="noStrike" cap="none">
                <a:solidFill>
                  <a:srgbClr val="255CAE"/>
                </a:solidFill>
                <a:latin typeface="Calibri"/>
                <a:ea typeface="Calibri"/>
                <a:cs typeface="Calibri"/>
                <a:sym typeface="Calibri"/>
              </a:defRPr>
            </a:lvl7pPr>
            <a:lvl8pPr marL="0" marR="0" lvl="7" indent="0" algn="r" rtl="0">
              <a:spcBef>
                <a:spcPts val="0"/>
              </a:spcBef>
              <a:spcAft>
                <a:spcPts val="0"/>
              </a:spcAft>
              <a:buNone/>
              <a:defRPr sz="1000" b="0" i="0" u="none" strike="noStrike" cap="none">
                <a:solidFill>
                  <a:srgbClr val="255CAE"/>
                </a:solidFill>
                <a:latin typeface="Calibri"/>
                <a:ea typeface="Calibri"/>
                <a:cs typeface="Calibri"/>
                <a:sym typeface="Calibri"/>
              </a:defRPr>
            </a:lvl8pPr>
            <a:lvl9pPr marL="0" marR="0" lvl="8" indent="0" algn="r" rtl="0">
              <a:spcBef>
                <a:spcPts val="0"/>
              </a:spcBef>
              <a:spcAft>
                <a:spcPts val="0"/>
              </a:spcAft>
              <a:buNone/>
              <a:defRPr sz="1000" b="0" i="0" u="none" strike="noStrike" cap="none">
                <a:solidFill>
                  <a:srgbClr val="255CA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4" name="Google Shape;14;p40"/>
          <p:cNvCxnSpPr/>
          <p:nvPr/>
        </p:nvCxnSpPr>
        <p:spPr>
          <a:xfrm>
            <a:off x="438150" y="5891213"/>
            <a:ext cx="8259763" cy="0"/>
          </a:xfrm>
          <a:prstGeom prst="straightConnector1">
            <a:avLst/>
          </a:prstGeom>
          <a:noFill/>
          <a:ln w="15875" cap="flat" cmpd="sng">
            <a:solidFill>
              <a:schemeClr val="dk1"/>
            </a:solidFill>
            <a:prstDash val="solid"/>
            <a:round/>
            <a:headEnd type="none" w="med" len="med"/>
            <a:tailEnd type="none" w="med" len="med"/>
          </a:ln>
        </p:spPr>
      </p:cxnSp>
      <p:pic>
        <p:nvPicPr>
          <p:cNvPr id="15" name="Google Shape;15;p40" descr="mll_hor_rgb_72ppi"/>
          <p:cNvPicPr preferRelativeResize="0"/>
          <p:nvPr/>
        </p:nvPicPr>
        <p:blipFill rotWithShape="1">
          <a:blip r:embed="rId8">
            <a:alphaModFix/>
          </a:blip>
          <a:srcRect/>
          <a:stretch/>
        </p:blipFill>
        <p:spPr>
          <a:xfrm>
            <a:off x="242888" y="5902325"/>
            <a:ext cx="1951037" cy="8858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lukumummitjavaarit.fi/"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www.facebook.com/lukumummitjavaarit/"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a:spLocks noGrp="1"/>
          </p:cNvSpPr>
          <p:nvPr>
            <p:ph type="title"/>
          </p:nvPr>
        </p:nvSpPr>
        <p:spPr>
          <a:xfrm>
            <a:off x="857250" y="2286001"/>
            <a:ext cx="6407150" cy="19240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sz="4800" b="1" dirty="0" err="1"/>
              <a:t>Yhdessä</a:t>
            </a:r>
            <a:r>
              <a:rPr lang="en-US" sz="4800" b="1" dirty="0"/>
              <a:t> </a:t>
            </a:r>
            <a:r>
              <a:rPr lang="en-US" sz="4800" b="1" dirty="0" err="1"/>
              <a:t>lukemaan</a:t>
            </a:r>
            <a:r>
              <a:rPr lang="en-US" sz="4800" b="1" dirty="0"/>
              <a:t>!</a:t>
            </a:r>
            <a:br>
              <a:rPr lang="en-US" sz="3200" b="1" dirty="0"/>
            </a:br>
            <a:r>
              <a:rPr lang="en-US" sz="2800" b="1" dirty="0"/>
              <a:t>Lukumummien ja -</a:t>
            </a:r>
            <a:r>
              <a:rPr lang="en-US" sz="2800" b="1" dirty="0" err="1"/>
              <a:t>vaarien</a:t>
            </a:r>
            <a:r>
              <a:rPr lang="en-US" sz="2800" b="1" dirty="0"/>
              <a:t> </a:t>
            </a:r>
            <a:r>
              <a:rPr lang="en-US" sz="2800" b="1" dirty="0" err="1"/>
              <a:t>perehdytys</a:t>
            </a:r>
            <a:endParaRPr sz="2800" dirty="0"/>
          </a:p>
        </p:txBody>
      </p:sp>
      <p:sp>
        <p:nvSpPr>
          <p:cNvPr id="51" name="Google Shape;51;p1"/>
          <p:cNvSpPr txBox="1">
            <a:spLocks noGrp="1"/>
          </p:cNvSpPr>
          <p:nvPr>
            <p:ph type="subTitle" idx="4294967295"/>
          </p:nvPr>
        </p:nvSpPr>
        <p:spPr>
          <a:xfrm>
            <a:off x="857250" y="852170"/>
            <a:ext cx="6407150" cy="863600"/>
          </a:xfrm>
          <a:prstGeom prst="rect">
            <a:avLst/>
          </a:prstGeom>
          <a:noFill/>
          <a:ln>
            <a:noFill/>
          </a:ln>
        </p:spPr>
        <p:txBody>
          <a:bodyPr spcFirstLastPara="1" wrap="square" lIns="91425" tIns="45700" rIns="91425" bIns="45700" anchor="t" anchorCtr="0">
            <a:noAutofit/>
          </a:bodyPr>
          <a:lstStyle/>
          <a:p>
            <a:pPr marL="0" marR="0" lvl="0" indent="0" algn="l" rtl="0">
              <a:lnSpc>
                <a:spcPct val="144000"/>
              </a:lnSpc>
              <a:spcBef>
                <a:spcPts val="0"/>
              </a:spcBef>
              <a:spcAft>
                <a:spcPts val="0"/>
              </a:spcAft>
              <a:buNone/>
            </a:pPr>
            <a:r>
              <a:rPr lang="en-US" sz="2500" b="1" i="0" u="none" strike="noStrike" cap="none" dirty="0">
                <a:solidFill>
                  <a:schemeClr val="dk1"/>
                </a:solidFill>
                <a:latin typeface="Calibri"/>
                <a:ea typeface="Calibri"/>
                <a:cs typeface="Calibri"/>
                <a:sym typeface="Calibri"/>
              </a:rPr>
              <a:t>Lukumummien ja -</a:t>
            </a:r>
            <a:r>
              <a:rPr lang="en-US" sz="2500" b="1" i="0" u="none" strike="noStrike" cap="none" dirty="0" err="1">
                <a:solidFill>
                  <a:schemeClr val="dk1"/>
                </a:solidFill>
                <a:latin typeface="Calibri"/>
                <a:ea typeface="Calibri"/>
                <a:cs typeface="Calibri"/>
                <a:sym typeface="Calibri"/>
              </a:rPr>
              <a:t>vaarien</a:t>
            </a:r>
            <a:r>
              <a:rPr lang="en-US" sz="2500" b="1" i="0" u="none" strike="noStrike" cap="none" dirty="0">
                <a:solidFill>
                  <a:schemeClr val="dk1"/>
                </a:solidFill>
                <a:latin typeface="Calibri"/>
                <a:ea typeface="Calibri"/>
                <a:cs typeface="Calibri"/>
                <a:sym typeface="Calibri"/>
              </a:rPr>
              <a:t> </a:t>
            </a:r>
            <a:r>
              <a:rPr lang="en-US" sz="2500" b="1" i="0" u="none" strike="noStrike" cap="none" dirty="0" err="1">
                <a:solidFill>
                  <a:schemeClr val="dk1"/>
                </a:solidFill>
                <a:latin typeface="Calibri"/>
                <a:ea typeface="Calibri"/>
                <a:cs typeface="Calibri"/>
                <a:sym typeface="Calibri"/>
              </a:rPr>
              <a:t>perehdytys</a:t>
            </a:r>
            <a:r>
              <a:rPr lang="en-US" sz="2500" b="1" i="0" u="none" strike="noStrike" cap="none" dirty="0">
                <a:solidFill>
                  <a:schemeClr val="dk1"/>
                </a:solidFill>
                <a:latin typeface="Calibri"/>
                <a:ea typeface="Calibri"/>
                <a:cs typeface="Calibri"/>
                <a:sym typeface="Calibri"/>
              </a:rPr>
              <a:t> </a:t>
            </a:r>
            <a:r>
              <a:rPr lang="en-US" sz="2500" b="1" i="0" u="none" strike="noStrike" cap="none" dirty="0" err="1">
                <a:solidFill>
                  <a:schemeClr val="dk1"/>
                </a:solidFill>
                <a:latin typeface="Calibri"/>
                <a:ea typeface="Calibri"/>
                <a:cs typeface="Calibri"/>
                <a:sym typeface="Calibri"/>
              </a:rPr>
              <a:t>x.x.xxxx</a:t>
            </a:r>
            <a:endParaRPr sz="2500" b="1" i="0" u="none" strike="noStrike" cap="none" dirty="0">
              <a:solidFill>
                <a:schemeClr val="dk1"/>
              </a:solidFill>
              <a:latin typeface="Calibri"/>
              <a:ea typeface="Calibri"/>
              <a:cs typeface="Calibri"/>
              <a:sym typeface="Calibri"/>
            </a:endParaRPr>
          </a:p>
        </p:txBody>
      </p:sp>
      <p:pic>
        <p:nvPicPr>
          <p:cNvPr id="52" name="Google Shape;52;p1"/>
          <p:cNvPicPr preferRelativeResize="0"/>
          <p:nvPr/>
        </p:nvPicPr>
        <p:blipFill rotWithShape="1">
          <a:blip r:embed="rId3">
            <a:alphaModFix/>
          </a:blip>
          <a:srcRect/>
          <a:stretch/>
        </p:blipFill>
        <p:spPr>
          <a:xfrm>
            <a:off x="4174066" y="4055268"/>
            <a:ext cx="4982633" cy="28027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0"/>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dirty="0"/>
              <a:t>Lukumummien ja -</a:t>
            </a:r>
            <a:r>
              <a:rPr lang="en-US" dirty="0" err="1"/>
              <a:t>vaarien</a:t>
            </a:r>
            <a:r>
              <a:rPr lang="en-US" dirty="0"/>
              <a:t> </a:t>
            </a:r>
            <a:r>
              <a:rPr lang="en-US" dirty="0" err="1"/>
              <a:t>vertaistapaamiset</a:t>
            </a:r>
            <a:endParaRPr dirty="0"/>
          </a:p>
        </p:txBody>
      </p:sp>
      <p:sp>
        <p:nvSpPr>
          <p:cNvPr id="123" name="Google Shape;123;p10"/>
          <p:cNvSpPr txBox="1">
            <a:spLocks noGrp="1"/>
          </p:cNvSpPr>
          <p:nvPr>
            <p:ph type="body" idx="1"/>
          </p:nvPr>
        </p:nvSpPr>
        <p:spPr>
          <a:xfrm>
            <a:off x="945760" y="1897160"/>
            <a:ext cx="7772400" cy="3892550"/>
          </a:xfrm>
          <a:prstGeom prst="rect">
            <a:avLst/>
          </a:prstGeom>
          <a:noFill/>
          <a:ln>
            <a:noFill/>
          </a:ln>
        </p:spPr>
        <p:txBody>
          <a:bodyPr spcFirstLastPara="1" wrap="square" lIns="91425" tIns="45700" rIns="91425" bIns="45700" anchor="t" anchorCtr="0">
            <a:noAutofit/>
          </a:bodyPr>
          <a:lstStyle/>
          <a:p>
            <a:pPr marL="214308" lvl="0" indent="-214308" algn="l" rtl="0">
              <a:lnSpc>
                <a:spcPct val="100000"/>
              </a:lnSpc>
              <a:spcBef>
                <a:spcPts val="0"/>
              </a:spcBef>
              <a:spcAft>
                <a:spcPts val="600"/>
              </a:spcAft>
              <a:buSzPts val="3000"/>
              <a:buFont typeface="Arial"/>
              <a:buChar char="•"/>
            </a:pPr>
            <a:r>
              <a:rPr lang="en-US" sz="2800" b="0" dirty="0">
                <a:solidFill>
                  <a:srgbClr val="000000"/>
                </a:solidFill>
              </a:rPr>
              <a:t>Lukumummi ja -</a:t>
            </a:r>
            <a:r>
              <a:rPr lang="en-US" sz="2800" b="0" dirty="0" err="1">
                <a:solidFill>
                  <a:srgbClr val="000000"/>
                </a:solidFill>
              </a:rPr>
              <a:t>vaari</a:t>
            </a:r>
            <a:r>
              <a:rPr lang="en-US" sz="2800" b="0" dirty="0">
                <a:solidFill>
                  <a:srgbClr val="000000"/>
                </a:solidFill>
              </a:rPr>
              <a:t> -</a:t>
            </a:r>
            <a:r>
              <a:rPr lang="en-US" sz="2800" b="0" dirty="0" err="1">
                <a:solidFill>
                  <a:srgbClr val="000000"/>
                </a:solidFill>
              </a:rPr>
              <a:t>toimintaan</a:t>
            </a:r>
            <a:r>
              <a:rPr lang="en-US" sz="2800" b="0" dirty="0">
                <a:solidFill>
                  <a:srgbClr val="000000"/>
                </a:solidFill>
              </a:rPr>
              <a:t> </a:t>
            </a:r>
            <a:r>
              <a:rPr lang="en-US" sz="2800" b="0" dirty="0" err="1">
                <a:solidFill>
                  <a:srgbClr val="000000"/>
                </a:solidFill>
              </a:rPr>
              <a:t>kuuluu</a:t>
            </a:r>
            <a:r>
              <a:rPr lang="en-US" sz="2800" b="0" dirty="0">
                <a:solidFill>
                  <a:srgbClr val="000000"/>
                </a:solidFill>
              </a:rPr>
              <a:t> </a:t>
            </a:r>
            <a:r>
              <a:rPr lang="en-US" sz="2800" b="0" dirty="0" err="1">
                <a:solidFill>
                  <a:srgbClr val="000000"/>
                </a:solidFill>
              </a:rPr>
              <a:t>tärkeänä</a:t>
            </a:r>
            <a:r>
              <a:rPr lang="en-US" sz="2800" b="0" dirty="0">
                <a:solidFill>
                  <a:srgbClr val="000000"/>
                </a:solidFill>
              </a:rPr>
              <a:t> </a:t>
            </a:r>
            <a:r>
              <a:rPr lang="en-US" sz="2800" b="0" dirty="0" err="1">
                <a:solidFill>
                  <a:srgbClr val="000000"/>
                </a:solidFill>
              </a:rPr>
              <a:t>osana</a:t>
            </a:r>
            <a:r>
              <a:rPr lang="en-US" sz="2800" b="0" dirty="0">
                <a:solidFill>
                  <a:srgbClr val="000000"/>
                </a:solidFill>
              </a:rPr>
              <a:t> </a:t>
            </a:r>
            <a:r>
              <a:rPr lang="en-US" sz="2800" b="0" dirty="0" err="1">
                <a:solidFill>
                  <a:srgbClr val="000000"/>
                </a:solidFill>
              </a:rPr>
              <a:t>vertaistapaamiset</a:t>
            </a:r>
            <a:r>
              <a:rPr lang="en-US" sz="2800" b="0" dirty="0">
                <a:solidFill>
                  <a:srgbClr val="000000"/>
                </a:solidFill>
              </a:rPr>
              <a:t>, </a:t>
            </a:r>
            <a:r>
              <a:rPr lang="en-US" sz="2800" b="0" dirty="0" err="1">
                <a:solidFill>
                  <a:srgbClr val="000000"/>
                </a:solidFill>
              </a:rPr>
              <a:t>joissa</a:t>
            </a:r>
            <a:r>
              <a:rPr lang="en-US" sz="2800" b="0" dirty="0">
                <a:solidFill>
                  <a:srgbClr val="000000"/>
                </a:solidFill>
              </a:rPr>
              <a:t> </a:t>
            </a:r>
            <a:r>
              <a:rPr lang="en-US" sz="2800" b="0" dirty="0" err="1">
                <a:solidFill>
                  <a:srgbClr val="000000"/>
                </a:solidFill>
              </a:rPr>
              <a:t>pääsette</a:t>
            </a:r>
            <a:r>
              <a:rPr lang="en-US" sz="2800" b="0" dirty="0">
                <a:solidFill>
                  <a:srgbClr val="000000"/>
                </a:solidFill>
              </a:rPr>
              <a:t> </a:t>
            </a:r>
            <a:r>
              <a:rPr lang="en-US" sz="2800" b="0" dirty="0" err="1">
                <a:solidFill>
                  <a:srgbClr val="000000"/>
                </a:solidFill>
              </a:rPr>
              <a:t>jakamaan</a:t>
            </a:r>
            <a:r>
              <a:rPr lang="en-US" sz="2800" b="0" dirty="0">
                <a:solidFill>
                  <a:srgbClr val="000000"/>
                </a:solidFill>
              </a:rPr>
              <a:t> </a:t>
            </a:r>
            <a:r>
              <a:rPr lang="en-US" sz="2800" b="0" dirty="0" err="1">
                <a:solidFill>
                  <a:srgbClr val="000000"/>
                </a:solidFill>
              </a:rPr>
              <a:t>kokemuksia</a:t>
            </a:r>
            <a:r>
              <a:rPr lang="en-US" sz="2800" b="0" dirty="0">
                <a:solidFill>
                  <a:srgbClr val="000000"/>
                </a:solidFill>
              </a:rPr>
              <a:t>. </a:t>
            </a:r>
            <a:endParaRPr sz="2800" dirty="0"/>
          </a:p>
          <a:p>
            <a:pPr marL="214308" lvl="0" indent="-214308" algn="l" rtl="0">
              <a:lnSpc>
                <a:spcPct val="100000"/>
              </a:lnSpc>
              <a:spcBef>
                <a:spcPts val="0"/>
              </a:spcBef>
              <a:spcAft>
                <a:spcPts val="600"/>
              </a:spcAft>
              <a:buSzPts val="3000"/>
              <a:buFont typeface="Arial"/>
              <a:buChar char="•"/>
            </a:pPr>
            <a:r>
              <a:rPr lang="en-US" sz="2800" b="0" dirty="0" err="1">
                <a:solidFill>
                  <a:srgbClr val="000000"/>
                </a:solidFill>
              </a:rPr>
              <a:t>Tapaamiset</a:t>
            </a:r>
            <a:r>
              <a:rPr lang="en-US" sz="2800" b="0" dirty="0">
                <a:solidFill>
                  <a:srgbClr val="000000"/>
                </a:solidFill>
              </a:rPr>
              <a:t> </a:t>
            </a:r>
            <a:r>
              <a:rPr lang="en-US" sz="2800" b="0" dirty="0" err="1">
                <a:solidFill>
                  <a:srgbClr val="000000"/>
                </a:solidFill>
              </a:rPr>
              <a:t>ovat</a:t>
            </a:r>
            <a:r>
              <a:rPr lang="en-US" sz="2800" b="0" dirty="0">
                <a:solidFill>
                  <a:srgbClr val="000000"/>
                </a:solidFill>
              </a:rPr>
              <a:t> </a:t>
            </a:r>
            <a:r>
              <a:rPr lang="en-US" sz="2800" b="0" dirty="0" err="1">
                <a:solidFill>
                  <a:srgbClr val="000000"/>
                </a:solidFill>
              </a:rPr>
              <a:t>vapaaehtoisia</a:t>
            </a:r>
            <a:r>
              <a:rPr lang="en-US" sz="2800" b="0" dirty="0">
                <a:solidFill>
                  <a:srgbClr val="000000"/>
                </a:solidFill>
              </a:rPr>
              <a:t>, </a:t>
            </a:r>
            <a:r>
              <a:rPr lang="en-US" sz="2800" b="0" dirty="0" err="1">
                <a:solidFill>
                  <a:srgbClr val="000000"/>
                </a:solidFill>
              </a:rPr>
              <a:t>mutta</a:t>
            </a:r>
            <a:r>
              <a:rPr lang="en-US" sz="2800" b="0" dirty="0">
                <a:solidFill>
                  <a:srgbClr val="000000"/>
                </a:solidFill>
              </a:rPr>
              <a:t> </a:t>
            </a:r>
            <a:r>
              <a:rPr lang="en-US" sz="2800" b="0" dirty="0" err="1">
                <a:solidFill>
                  <a:srgbClr val="000000"/>
                </a:solidFill>
              </a:rPr>
              <a:t>suositeltuja</a:t>
            </a:r>
            <a:r>
              <a:rPr lang="en-US" sz="2800" b="0" dirty="0">
                <a:solidFill>
                  <a:srgbClr val="000000"/>
                </a:solidFill>
              </a:rPr>
              <a:t>.</a:t>
            </a:r>
            <a:endParaRPr sz="2800" dirty="0"/>
          </a:p>
          <a:p>
            <a:pPr marL="214308" lvl="0" indent="-214308" algn="l" rtl="0">
              <a:lnSpc>
                <a:spcPct val="100000"/>
              </a:lnSpc>
              <a:spcBef>
                <a:spcPts val="0"/>
              </a:spcBef>
              <a:spcAft>
                <a:spcPts val="600"/>
              </a:spcAft>
              <a:buSzPts val="3000"/>
              <a:buFont typeface="Arial"/>
              <a:buChar char="•"/>
            </a:pPr>
            <a:r>
              <a:rPr lang="en-US" sz="2800" b="0" dirty="0" err="1">
                <a:solidFill>
                  <a:srgbClr val="000000"/>
                </a:solidFill>
              </a:rPr>
              <a:t>Sopikaa</a:t>
            </a:r>
            <a:r>
              <a:rPr lang="en-US" sz="2800" b="0" dirty="0">
                <a:solidFill>
                  <a:srgbClr val="000000"/>
                </a:solidFill>
              </a:rPr>
              <a:t> </a:t>
            </a:r>
            <a:r>
              <a:rPr lang="en-US" sz="2800" b="0" dirty="0" err="1">
                <a:solidFill>
                  <a:srgbClr val="000000"/>
                </a:solidFill>
              </a:rPr>
              <a:t>paikallisesti</a:t>
            </a:r>
            <a:r>
              <a:rPr lang="en-US" sz="2800" b="0" dirty="0">
                <a:solidFill>
                  <a:srgbClr val="000000"/>
                </a:solidFill>
              </a:rPr>
              <a:t>, </a:t>
            </a:r>
            <a:r>
              <a:rPr lang="en-US" sz="2800" b="0" dirty="0" err="1">
                <a:solidFill>
                  <a:srgbClr val="000000"/>
                </a:solidFill>
              </a:rPr>
              <a:t>kuinka</a:t>
            </a:r>
            <a:r>
              <a:rPr lang="en-US" sz="2800" b="0" dirty="0">
                <a:solidFill>
                  <a:srgbClr val="000000"/>
                </a:solidFill>
              </a:rPr>
              <a:t> </a:t>
            </a:r>
            <a:r>
              <a:rPr lang="en-US" sz="2800" b="0" dirty="0" err="1">
                <a:solidFill>
                  <a:srgbClr val="000000"/>
                </a:solidFill>
              </a:rPr>
              <a:t>usein</a:t>
            </a:r>
            <a:r>
              <a:rPr lang="en-US" sz="2800" b="0" dirty="0">
                <a:solidFill>
                  <a:srgbClr val="000000"/>
                </a:solidFill>
              </a:rPr>
              <a:t> ja </a:t>
            </a:r>
            <a:r>
              <a:rPr lang="en-US" sz="2800" b="0" dirty="0" err="1">
                <a:solidFill>
                  <a:srgbClr val="000000"/>
                </a:solidFill>
              </a:rPr>
              <a:t>millä</a:t>
            </a:r>
            <a:r>
              <a:rPr lang="en-US" sz="2800" b="0" dirty="0">
                <a:solidFill>
                  <a:srgbClr val="000000"/>
                </a:solidFill>
              </a:rPr>
              <a:t> </a:t>
            </a:r>
            <a:r>
              <a:rPr lang="en-US" sz="2800" b="0" dirty="0" err="1">
                <a:solidFill>
                  <a:srgbClr val="000000"/>
                </a:solidFill>
              </a:rPr>
              <a:t>tavoin</a:t>
            </a:r>
            <a:r>
              <a:rPr lang="en-US" sz="2800" b="0" dirty="0">
                <a:solidFill>
                  <a:srgbClr val="000000"/>
                </a:solidFill>
              </a:rPr>
              <a:t> </a:t>
            </a:r>
            <a:r>
              <a:rPr lang="en-US" sz="2800" b="0" dirty="0" err="1">
                <a:solidFill>
                  <a:srgbClr val="000000"/>
                </a:solidFill>
              </a:rPr>
              <a:t>kokoonnutte</a:t>
            </a:r>
            <a:r>
              <a:rPr lang="en-US" sz="2800" b="0" dirty="0">
                <a:solidFill>
                  <a:srgbClr val="000000"/>
                </a:solidFill>
              </a:rPr>
              <a:t>.</a:t>
            </a:r>
            <a:endParaRPr sz="2800" dirty="0"/>
          </a:p>
          <a:p>
            <a:pPr marL="0" lvl="0" indent="0" algn="l" rtl="0">
              <a:lnSpc>
                <a:spcPct val="144000"/>
              </a:lnSpc>
              <a:spcBef>
                <a:spcPts val="0"/>
              </a:spcBef>
              <a:spcAft>
                <a:spcPts val="0"/>
              </a:spcAft>
              <a:buNone/>
            </a:pPr>
            <a:endParaRPr dirty="0"/>
          </a:p>
        </p:txBody>
      </p:sp>
      <p:sp>
        <p:nvSpPr>
          <p:cNvPr id="124" name="Google Shape;124;p10"/>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1"/>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endParaRPr/>
          </a:p>
        </p:txBody>
      </p:sp>
      <p:pic>
        <p:nvPicPr>
          <p:cNvPr id="132" name="Google Shape;132;p11"/>
          <p:cNvPicPr preferRelativeResize="0">
            <a:picLocks noGrp="1"/>
          </p:cNvPicPr>
          <p:nvPr>
            <p:ph type="body" idx="1"/>
          </p:nvPr>
        </p:nvPicPr>
        <p:blipFill rotWithShape="1">
          <a:blip r:embed="rId3">
            <a:alphaModFix/>
          </a:blip>
          <a:srcRect/>
          <a:stretch/>
        </p:blipFill>
        <p:spPr>
          <a:xfrm>
            <a:off x="1069329" y="677960"/>
            <a:ext cx="7156893" cy="5111653"/>
          </a:xfrm>
          <a:prstGeom prst="rect">
            <a:avLst/>
          </a:prstGeom>
          <a:noFill/>
          <a:ln>
            <a:noFill/>
          </a:ln>
        </p:spPr>
      </p:pic>
      <p:sp>
        <p:nvSpPr>
          <p:cNvPr id="133" name="Google Shape;133;p11"/>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2"/>
          <p:cNvSpPr txBox="1">
            <a:spLocks noGrp="1"/>
          </p:cNvSpPr>
          <p:nvPr>
            <p:ph type="title"/>
          </p:nvPr>
        </p:nvSpPr>
        <p:spPr>
          <a:xfrm>
            <a:off x="946443" y="539967"/>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Kokemuksia</a:t>
            </a:r>
            <a:endParaRPr/>
          </a:p>
        </p:txBody>
      </p:sp>
      <p:sp>
        <p:nvSpPr>
          <p:cNvPr id="139" name="Google Shape;139;p12"/>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
        <p:nvSpPr>
          <p:cNvPr id="140" name="Google Shape;140;p12"/>
          <p:cNvSpPr/>
          <p:nvPr/>
        </p:nvSpPr>
        <p:spPr>
          <a:xfrm rot="21359259">
            <a:off x="401673" y="2382254"/>
            <a:ext cx="3497117" cy="2494670"/>
          </a:xfrm>
          <a:prstGeom prst="wedgeRoundRectCallout">
            <a:avLst>
              <a:gd name="adj1" fmla="val -20833"/>
              <a:gd name="adj2" fmla="val 62500"/>
              <a:gd name="adj3" fmla="val 0"/>
            </a:avLst>
          </a:prstGeom>
          <a:solidFill>
            <a:schemeClr val="accent3"/>
          </a:solidFill>
          <a:ln w="25400" cap="flat" cmpd="sng">
            <a:solidFill>
              <a:schemeClr val="lt1"/>
            </a:solidFill>
            <a:prstDash val="solid"/>
            <a:round/>
            <a:headEnd type="none" w="sm" len="sm"/>
            <a:tailEnd type="none" w="sm" len="sm"/>
          </a:ln>
          <a:effectLst>
            <a:outerShdw blurRad="38100" dist="25400" dir="5400000"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dirty="0" err="1">
                <a:solidFill>
                  <a:schemeClr val="dk1"/>
                </a:solidFill>
                <a:latin typeface="Calibri"/>
                <a:ea typeface="Calibri"/>
                <a:cs typeface="Calibri"/>
                <a:sym typeface="Calibri"/>
              </a:rPr>
              <a:t>Koulu</a:t>
            </a:r>
            <a:r>
              <a:rPr lang="en-US" sz="2400" b="0" i="0" u="none" strike="noStrike" cap="none" dirty="0">
                <a:solidFill>
                  <a:schemeClr val="dk1"/>
                </a:solidFill>
                <a:latin typeface="Calibri"/>
                <a:ea typeface="Calibri"/>
                <a:cs typeface="Calibri"/>
                <a:sym typeface="Calibri"/>
              </a:rPr>
              <a:t> ja </a:t>
            </a:r>
            <a:r>
              <a:rPr lang="en-US" sz="2400" b="0" i="0" u="none" strike="noStrike" cap="none" dirty="0" err="1">
                <a:solidFill>
                  <a:schemeClr val="dk1"/>
                </a:solidFill>
                <a:latin typeface="Calibri"/>
                <a:ea typeface="Calibri"/>
                <a:cs typeface="Calibri"/>
                <a:sym typeface="Calibri"/>
              </a:rPr>
              <a:t>lapset</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tekevät</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hyvän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mielen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mieliala</a:t>
            </a:r>
            <a:r>
              <a:rPr lang="en-US" sz="2400" b="0" i="0" u="none" strike="noStrike" cap="none" dirty="0">
                <a:solidFill>
                  <a:schemeClr val="dk1"/>
                </a:solidFill>
                <a:latin typeface="Calibri"/>
                <a:ea typeface="Calibri"/>
                <a:cs typeface="Calibri"/>
                <a:sym typeface="Calibri"/>
              </a:rPr>
              <a:t> on </a:t>
            </a:r>
            <a:r>
              <a:rPr lang="en-US" sz="2400" b="0" i="0" u="none" strike="noStrike" cap="none" dirty="0" err="1">
                <a:solidFill>
                  <a:schemeClr val="dk1"/>
                </a:solidFill>
                <a:latin typeface="Calibri"/>
                <a:ea typeface="Calibri"/>
                <a:cs typeface="Calibri"/>
                <a:sym typeface="Calibri"/>
              </a:rPr>
              <a:t>useana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päivänä</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lukutuokion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jälkeen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korkealla</a:t>
            </a:r>
            <a:r>
              <a:rPr lang="en-US" sz="2400" b="0" i="0" u="none" strike="noStrike" cap="none" dirty="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dirty="0">
                <a:solidFill>
                  <a:schemeClr val="dk1"/>
                </a:solidFill>
                <a:latin typeface="Calibri"/>
                <a:ea typeface="Calibri"/>
                <a:cs typeface="Calibri"/>
                <a:sym typeface="Calibri"/>
              </a:rPr>
              <a:t>- Lukumummi</a:t>
            </a:r>
            <a:endParaRPr sz="2400" b="0" i="0" u="none" strike="noStrike" cap="none" dirty="0">
              <a:solidFill>
                <a:schemeClr val="dk1"/>
              </a:solidFill>
              <a:latin typeface="Calibri"/>
              <a:ea typeface="Calibri"/>
              <a:cs typeface="Calibri"/>
              <a:sym typeface="Calibri"/>
            </a:endParaRPr>
          </a:p>
        </p:txBody>
      </p:sp>
      <p:sp>
        <p:nvSpPr>
          <p:cNvPr id="141" name="Google Shape;141;p12"/>
          <p:cNvSpPr/>
          <p:nvPr/>
        </p:nvSpPr>
        <p:spPr>
          <a:xfrm rot="490057">
            <a:off x="4449307" y="584768"/>
            <a:ext cx="3529225" cy="2053873"/>
          </a:xfrm>
          <a:prstGeom prst="wedgeRoundRectCallout">
            <a:avLst>
              <a:gd name="adj1" fmla="val -20833"/>
              <a:gd name="adj2" fmla="val 62500"/>
              <a:gd name="adj3" fmla="val 0"/>
            </a:avLst>
          </a:prstGeom>
          <a:solidFill>
            <a:schemeClr val="accent5"/>
          </a:solidFill>
          <a:ln w="25400" cap="flat" cmpd="sng">
            <a:solidFill>
              <a:schemeClr val="lt1"/>
            </a:solidFill>
            <a:prstDash val="solid"/>
            <a:round/>
            <a:headEnd type="none" w="sm" len="sm"/>
            <a:tailEnd type="none" w="sm" len="sm"/>
          </a:ln>
          <a:effectLst>
            <a:outerShdw blurRad="38100" dist="25400" dir="5400000"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alibri"/>
              <a:buNone/>
            </a:pPr>
            <a:r>
              <a:rPr lang="en-US" sz="2400" b="0" i="0" u="none" strike="noStrike" cap="none" dirty="0" err="1">
                <a:solidFill>
                  <a:schemeClr val="tx1"/>
                </a:solidFill>
                <a:latin typeface="Calibri"/>
                <a:ea typeface="Calibri"/>
                <a:cs typeface="Calibri"/>
                <a:sym typeface="Calibri"/>
              </a:rPr>
              <a:t>Lukeminen</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oli</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niin</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että</a:t>
            </a:r>
            <a:r>
              <a:rPr lang="en-US" sz="2400" b="0" i="0" u="none" strike="noStrike" cap="none" dirty="0">
                <a:solidFill>
                  <a:schemeClr val="tx1"/>
                </a:solidFill>
                <a:latin typeface="Calibri"/>
                <a:ea typeface="Calibri"/>
                <a:cs typeface="Calibri"/>
                <a:sym typeface="Calibri"/>
              </a:rPr>
              <a:t> se </a:t>
            </a:r>
            <a:r>
              <a:rPr lang="en-US" sz="2400" b="0" i="0" u="none" strike="noStrike" cap="none" dirty="0" err="1">
                <a:solidFill>
                  <a:schemeClr val="tx1"/>
                </a:solidFill>
                <a:latin typeface="Calibri"/>
                <a:ea typeface="Calibri"/>
                <a:cs typeface="Calibri"/>
                <a:sym typeface="Calibri"/>
              </a:rPr>
              <a:t>ei</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sujunut</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Nyt</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kun</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olen</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lukenut</a:t>
            </a:r>
            <a:r>
              <a:rPr lang="en-US" sz="2400" b="0" i="0" u="none" strike="noStrike" cap="none" dirty="0">
                <a:solidFill>
                  <a:schemeClr val="tx1"/>
                </a:solidFill>
                <a:latin typeface="Calibri"/>
                <a:ea typeface="Calibri"/>
                <a:cs typeface="Calibri"/>
                <a:sym typeface="Calibri"/>
              </a:rPr>
              <a:t> </a:t>
            </a:r>
            <a:r>
              <a:rPr lang="en-US" sz="2400" dirty="0" err="1">
                <a:solidFill>
                  <a:schemeClr val="tx1"/>
                </a:solidFill>
                <a:latin typeface="Calibri"/>
                <a:ea typeface="Calibri"/>
                <a:cs typeface="Calibri"/>
                <a:sym typeface="Calibri"/>
              </a:rPr>
              <a:t>L</a:t>
            </a:r>
            <a:r>
              <a:rPr lang="en-US" sz="2400" b="0" i="0" u="none" strike="noStrike" cap="none" dirty="0" err="1">
                <a:solidFill>
                  <a:schemeClr val="tx1"/>
                </a:solidFill>
                <a:latin typeface="Calibri"/>
                <a:ea typeface="Calibri"/>
                <a:cs typeface="Calibri"/>
                <a:sym typeface="Calibri"/>
              </a:rPr>
              <a:t>ukumummin</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kanssa</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en</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enää</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arvaile</a:t>
            </a:r>
            <a:r>
              <a:rPr lang="en-US" sz="2400" b="0" i="0" u="none" strike="noStrike" cap="none" dirty="0">
                <a:solidFill>
                  <a:schemeClr val="tx1"/>
                </a:solidFill>
                <a:latin typeface="Calibri"/>
                <a:ea typeface="Calibri"/>
                <a:cs typeface="Calibri"/>
                <a:sym typeface="Calibri"/>
              </a:rPr>
              <a:t>. </a:t>
            </a:r>
          </a:p>
          <a:p>
            <a:pPr marL="0" marR="0" lvl="0" indent="0" algn="l" rtl="0">
              <a:lnSpc>
                <a:spcPct val="100000"/>
              </a:lnSpc>
              <a:spcBef>
                <a:spcPts val="0"/>
              </a:spcBef>
              <a:spcAft>
                <a:spcPts val="0"/>
              </a:spcAft>
              <a:buClr>
                <a:schemeClr val="lt1"/>
              </a:buClr>
              <a:buSzPts val="2400"/>
              <a:buFont typeface="Calibri"/>
              <a:buNone/>
            </a:pP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Oppilas</a:t>
            </a:r>
            <a:endParaRPr sz="2400" b="0" i="0" u="none" strike="noStrike" cap="none" dirty="0">
              <a:solidFill>
                <a:schemeClr val="tx1"/>
              </a:solidFill>
              <a:latin typeface="Calibri"/>
              <a:ea typeface="Calibri"/>
              <a:cs typeface="Calibri"/>
              <a:sym typeface="Calibri"/>
            </a:endParaRPr>
          </a:p>
        </p:txBody>
      </p:sp>
      <p:sp>
        <p:nvSpPr>
          <p:cNvPr id="142" name="Google Shape;142;p12"/>
          <p:cNvSpPr/>
          <p:nvPr/>
        </p:nvSpPr>
        <p:spPr>
          <a:xfrm rot="279049">
            <a:off x="4499701" y="3073154"/>
            <a:ext cx="4239779" cy="2406756"/>
          </a:xfrm>
          <a:prstGeom prst="wedgeRoundRectCallout">
            <a:avLst>
              <a:gd name="adj1" fmla="val -20833"/>
              <a:gd name="adj2" fmla="val 62500"/>
              <a:gd name="adj3" fmla="val 0"/>
            </a:avLst>
          </a:prstGeom>
          <a:solidFill>
            <a:schemeClr val="accent6"/>
          </a:solidFill>
          <a:ln w="19050" cap="flat" cmpd="sng">
            <a:solidFill>
              <a:srgbClr val="B46D3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alibri"/>
              <a:buNone/>
            </a:pPr>
            <a:r>
              <a:rPr lang="en-US" sz="2400" b="0" i="0" u="none" strike="noStrike" cap="none" dirty="0">
                <a:solidFill>
                  <a:schemeClr val="tx1"/>
                </a:solidFill>
                <a:latin typeface="Calibri"/>
                <a:ea typeface="Calibri"/>
                <a:cs typeface="Calibri"/>
                <a:sym typeface="Calibri"/>
              </a:rPr>
              <a:t>No </a:t>
            </a:r>
            <a:r>
              <a:rPr lang="en-US" sz="2400" b="0" i="0" u="none" strike="noStrike" cap="none" dirty="0" err="1">
                <a:solidFill>
                  <a:schemeClr val="tx1"/>
                </a:solidFill>
                <a:latin typeface="Calibri"/>
                <a:ea typeface="Calibri"/>
                <a:cs typeface="Calibri"/>
                <a:sym typeface="Calibri"/>
              </a:rPr>
              <a:t>mä</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haluun</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oppia</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enemmän</a:t>
            </a:r>
            <a:r>
              <a:rPr lang="en-US" sz="2400" b="0" i="0" u="none" strike="noStrike" cap="none" dirty="0">
                <a:solidFill>
                  <a:schemeClr val="tx1"/>
                </a:solidFill>
                <a:latin typeface="Calibri"/>
                <a:ea typeface="Calibri"/>
                <a:cs typeface="Calibri"/>
                <a:sym typeface="Calibri"/>
              </a:rPr>
              <a:t> ja </a:t>
            </a:r>
            <a:r>
              <a:rPr lang="en-US" sz="2400" b="0" i="0" u="none" strike="noStrike" cap="none" dirty="0" err="1">
                <a:solidFill>
                  <a:schemeClr val="tx1"/>
                </a:solidFill>
                <a:latin typeface="Calibri"/>
                <a:ea typeface="Calibri"/>
                <a:cs typeface="Calibri"/>
                <a:sym typeface="Calibri"/>
              </a:rPr>
              <a:t>harjoittelemalla</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tulee</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mestariksi</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Mä</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haluun</a:t>
            </a:r>
            <a:r>
              <a:rPr lang="en-US" sz="2400" b="0" i="0" u="none" strike="noStrike" cap="none" dirty="0">
                <a:solidFill>
                  <a:schemeClr val="tx1"/>
                </a:solidFill>
                <a:latin typeface="Calibri"/>
                <a:ea typeface="Calibri"/>
                <a:cs typeface="Calibri"/>
                <a:sym typeface="Calibri"/>
              </a:rPr>
              <a:t> olla </a:t>
            </a:r>
            <a:r>
              <a:rPr lang="en-US" sz="2400" b="0" i="0" u="none" strike="noStrike" cap="none" dirty="0" err="1">
                <a:solidFill>
                  <a:schemeClr val="tx1"/>
                </a:solidFill>
                <a:latin typeface="Calibri"/>
                <a:ea typeface="Calibri"/>
                <a:cs typeface="Calibri"/>
                <a:sym typeface="Calibri"/>
              </a:rPr>
              <a:t>hyvä</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niinku</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muutkin</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Siksi</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mummin</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kanssa</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oli</a:t>
            </a:r>
            <a:r>
              <a:rPr lang="en-US" sz="2400" b="0" i="0" u="none" strike="noStrike" cap="none" dirty="0">
                <a:solidFill>
                  <a:schemeClr val="tx1"/>
                </a:solidFill>
                <a:latin typeface="Calibri"/>
                <a:ea typeface="Calibri"/>
                <a:cs typeface="Calibri"/>
                <a:sym typeface="Calibri"/>
              </a:rPr>
              <a:t> kiva </a:t>
            </a:r>
            <a:r>
              <a:rPr lang="en-US" sz="2400" b="0" i="0" u="none" strike="noStrike" cap="none" dirty="0" err="1">
                <a:solidFill>
                  <a:schemeClr val="tx1"/>
                </a:solidFill>
                <a:latin typeface="Calibri"/>
                <a:ea typeface="Calibri"/>
                <a:cs typeface="Calibri"/>
                <a:sym typeface="Calibri"/>
              </a:rPr>
              <a:t>lukee</a:t>
            </a:r>
            <a:r>
              <a:rPr lang="en-US" sz="2400" b="0" i="0" u="none" strike="noStrike" cap="none" dirty="0">
                <a:solidFill>
                  <a:schemeClr val="tx1"/>
                </a:solidFill>
                <a:latin typeface="Calibri"/>
                <a:ea typeface="Calibri"/>
                <a:cs typeface="Calibri"/>
                <a:sym typeface="Calibri"/>
              </a:rPr>
              <a:t>. </a:t>
            </a:r>
          </a:p>
          <a:p>
            <a:pPr marL="0" marR="0" lvl="0" indent="0" algn="l" rtl="0">
              <a:lnSpc>
                <a:spcPct val="100000"/>
              </a:lnSpc>
              <a:spcBef>
                <a:spcPts val="0"/>
              </a:spcBef>
              <a:spcAft>
                <a:spcPts val="0"/>
              </a:spcAft>
              <a:buClr>
                <a:schemeClr val="lt1"/>
              </a:buClr>
              <a:buSzPts val="2400"/>
              <a:buFont typeface="Calibri"/>
              <a:buNone/>
            </a:pP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Oppilas</a:t>
            </a:r>
            <a:endParaRPr sz="2400" b="0" i="0" u="none" strike="noStrike" cap="none" dirty="0">
              <a:solidFill>
                <a:schemeClr val="tx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3"/>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Lukemaan oppiminen Suomessa</a:t>
            </a:r>
            <a:endParaRPr/>
          </a:p>
        </p:txBody>
      </p:sp>
      <p:sp>
        <p:nvSpPr>
          <p:cNvPr id="151" name="Google Shape;151;p13"/>
          <p:cNvSpPr txBox="1">
            <a:spLocks noGrp="1"/>
          </p:cNvSpPr>
          <p:nvPr>
            <p:ph type="body" idx="1"/>
          </p:nvPr>
        </p:nvSpPr>
        <p:spPr>
          <a:xfrm>
            <a:off x="945760" y="1897160"/>
            <a:ext cx="7772400" cy="389255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0000"/>
              </a:buClr>
              <a:buSzPts val="2400"/>
              <a:buFont typeface="Arial"/>
              <a:buChar char="•"/>
            </a:pPr>
            <a:r>
              <a:rPr lang="en-US" sz="2800" b="0" dirty="0" err="1">
                <a:solidFill>
                  <a:srgbClr val="000000"/>
                </a:solidFill>
              </a:rPr>
              <a:t>Suomessa</a:t>
            </a:r>
            <a:r>
              <a:rPr lang="en-US" sz="2800" b="0" dirty="0">
                <a:solidFill>
                  <a:srgbClr val="000000"/>
                </a:solidFill>
              </a:rPr>
              <a:t> </a:t>
            </a:r>
            <a:r>
              <a:rPr lang="en-US" sz="2800" b="0" dirty="0" err="1">
                <a:solidFill>
                  <a:srgbClr val="000000"/>
                </a:solidFill>
              </a:rPr>
              <a:t>lapset</a:t>
            </a:r>
            <a:r>
              <a:rPr lang="en-US" sz="2800" b="0" dirty="0">
                <a:solidFill>
                  <a:srgbClr val="000000"/>
                </a:solidFill>
              </a:rPr>
              <a:t> </a:t>
            </a:r>
            <a:r>
              <a:rPr lang="en-US" sz="2800" b="0" dirty="0" err="1">
                <a:solidFill>
                  <a:srgbClr val="000000"/>
                </a:solidFill>
              </a:rPr>
              <a:t>oppivat</a:t>
            </a:r>
            <a:r>
              <a:rPr lang="en-US" sz="2800" b="0" dirty="0">
                <a:solidFill>
                  <a:srgbClr val="000000"/>
                </a:solidFill>
              </a:rPr>
              <a:t> </a:t>
            </a:r>
            <a:r>
              <a:rPr lang="en-US" sz="2800" b="0" dirty="0" err="1">
                <a:solidFill>
                  <a:srgbClr val="000000"/>
                </a:solidFill>
              </a:rPr>
              <a:t>lukemaan</a:t>
            </a:r>
            <a:r>
              <a:rPr lang="en-US" sz="2800" b="0" dirty="0">
                <a:solidFill>
                  <a:srgbClr val="000000"/>
                </a:solidFill>
              </a:rPr>
              <a:t> </a:t>
            </a:r>
            <a:r>
              <a:rPr lang="en-US" sz="2800" b="0" dirty="0" err="1">
                <a:solidFill>
                  <a:srgbClr val="000000"/>
                </a:solidFill>
              </a:rPr>
              <a:t>tarkasti</a:t>
            </a:r>
            <a:r>
              <a:rPr lang="en-US" sz="2800" b="0" dirty="0">
                <a:solidFill>
                  <a:srgbClr val="000000"/>
                </a:solidFill>
              </a:rPr>
              <a:t>, </a:t>
            </a:r>
            <a:r>
              <a:rPr lang="en-US" sz="2800" b="0" dirty="0" err="1">
                <a:solidFill>
                  <a:srgbClr val="000000"/>
                </a:solidFill>
              </a:rPr>
              <a:t>mutta</a:t>
            </a:r>
            <a:r>
              <a:rPr lang="en-US" sz="2800" b="0" dirty="0">
                <a:solidFill>
                  <a:srgbClr val="000000"/>
                </a:solidFill>
              </a:rPr>
              <a:t> </a:t>
            </a:r>
            <a:r>
              <a:rPr lang="en-US" sz="2800" b="0" dirty="0" err="1">
                <a:solidFill>
                  <a:srgbClr val="000000"/>
                </a:solidFill>
              </a:rPr>
              <a:t>osa</a:t>
            </a:r>
            <a:r>
              <a:rPr lang="en-US" sz="2800" b="0" dirty="0">
                <a:solidFill>
                  <a:srgbClr val="000000"/>
                </a:solidFill>
              </a:rPr>
              <a:t> </a:t>
            </a:r>
            <a:r>
              <a:rPr lang="en-US" sz="2800" b="0" dirty="0" err="1">
                <a:solidFill>
                  <a:srgbClr val="000000"/>
                </a:solidFill>
              </a:rPr>
              <a:t>jää</a:t>
            </a:r>
            <a:r>
              <a:rPr lang="en-US" sz="2800" b="0" dirty="0">
                <a:solidFill>
                  <a:srgbClr val="000000"/>
                </a:solidFill>
              </a:rPr>
              <a:t> </a:t>
            </a:r>
            <a:r>
              <a:rPr lang="en-US" sz="2800" b="0" dirty="0" err="1">
                <a:solidFill>
                  <a:srgbClr val="000000"/>
                </a:solidFill>
              </a:rPr>
              <a:t>hitaiksi</a:t>
            </a:r>
            <a:r>
              <a:rPr lang="en-US" sz="2800" b="0" dirty="0">
                <a:solidFill>
                  <a:srgbClr val="000000"/>
                </a:solidFill>
              </a:rPr>
              <a:t> </a:t>
            </a:r>
            <a:r>
              <a:rPr lang="en-US" sz="2800" b="0" dirty="0" err="1">
                <a:solidFill>
                  <a:srgbClr val="000000"/>
                </a:solidFill>
              </a:rPr>
              <a:t>lukijoiksi</a:t>
            </a:r>
            <a:r>
              <a:rPr lang="en-US" sz="2800" b="0" dirty="0">
                <a:solidFill>
                  <a:srgbClr val="000000"/>
                </a:solidFill>
              </a:rPr>
              <a:t>. </a:t>
            </a:r>
            <a:endParaRPr sz="2800" dirty="0"/>
          </a:p>
          <a:p>
            <a:pPr marL="228600" lvl="0" indent="-228600" algn="l" rtl="0">
              <a:lnSpc>
                <a:spcPct val="90000"/>
              </a:lnSpc>
              <a:spcBef>
                <a:spcPts val="1000"/>
              </a:spcBef>
              <a:spcAft>
                <a:spcPts val="0"/>
              </a:spcAft>
              <a:buClr>
                <a:srgbClr val="000000"/>
              </a:buClr>
              <a:buSzPts val="2400"/>
              <a:buFont typeface="Arial"/>
              <a:buChar char="•"/>
            </a:pPr>
            <a:r>
              <a:rPr lang="en-US" sz="2800" b="0" dirty="0">
                <a:solidFill>
                  <a:srgbClr val="000000"/>
                </a:solidFill>
              </a:rPr>
              <a:t>Jos </a:t>
            </a:r>
            <a:r>
              <a:rPr lang="en-US" sz="2800" b="0" dirty="0" err="1">
                <a:solidFill>
                  <a:srgbClr val="000000"/>
                </a:solidFill>
              </a:rPr>
              <a:t>lukeminen</a:t>
            </a:r>
            <a:r>
              <a:rPr lang="en-US" sz="2800" b="0" dirty="0">
                <a:solidFill>
                  <a:srgbClr val="000000"/>
                </a:solidFill>
              </a:rPr>
              <a:t> on </a:t>
            </a:r>
            <a:r>
              <a:rPr lang="en-US" sz="2800" b="0" dirty="0" err="1">
                <a:solidFill>
                  <a:srgbClr val="000000"/>
                </a:solidFill>
              </a:rPr>
              <a:t>takkuista</a:t>
            </a:r>
            <a:r>
              <a:rPr lang="en-US" sz="2800" b="0" dirty="0">
                <a:solidFill>
                  <a:srgbClr val="000000"/>
                </a:solidFill>
              </a:rPr>
              <a:t>, </a:t>
            </a:r>
            <a:r>
              <a:rPr lang="en-US" sz="2800" b="0" dirty="0" err="1">
                <a:solidFill>
                  <a:srgbClr val="000000"/>
                </a:solidFill>
              </a:rPr>
              <a:t>koulunkäynnistä</a:t>
            </a:r>
            <a:r>
              <a:rPr lang="en-US" sz="2800" b="0" dirty="0">
                <a:solidFill>
                  <a:srgbClr val="000000"/>
                </a:solidFill>
              </a:rPr>
              <a:t> </a:t>
            </a:r>
            <a:r>
              <a:rPr lang="en-US" sz="2800" b="0" dirty="0" err="1">
                <a:solidFill>
                  <a:srgbClr val="000000"/>
                </a:solidFill>
              </a:rPr>
              <a:t>tulee</a:t>
            </a:r>
            <a:r>
              <a:rPr lang="en-US" sz="2800" b="0" dirty="0">
                <a:solidFill>
                  <a:srgbClr val="000000"/>
                </a:solidFill>
              </a:rPr>
              <a:t> </a:t>
            </a:r>
            <a:r>
              <a:rPr lang="en-US" sz="2800" b="0" dirty="0" err="1">
                <a:solidFill>
                  <a:srgbClr val="000000"/>
                </a:solidFill>
              </a:rPr>
              <a:t>työlästä</a:t>
            </a:r>
            <a:r>
              <a:rPr lang="en-US" sz="2800" b="0" dirty="0">
                <a:solidFill>
                  <a:srgbClr val="000000"/>
                </a:solidFill>
              </a:rPr>
              <a:t> ja </a:t>
            </a:r>
            <a:r>
              <a:rPr lang="en-US" sz="2800" b="0" dirty="0" err="1">
                <a:solidFill>
                  <a:srgbClr val="000000"/>
                </a:solidFill>
              </a:rPr>
              <a:t>innostus</a:t>
            </a:r>
            <a:r>
              <a:rPr lang="en-US" sz="2800" b="0" dirty="0">
                <a:solidFill>
                  <a:srgbClr val="000000"/>
                </a:solidFill>
              </a:rPr>
              <a:t> </a:t>
            </a:r>
            <a:r>
              <a:rPr lang="en-US" sz="2800" b="0" dirty="0" err="1">
                <a:solidFill>
                  <a:srgbClr val="000000"/>
                </a:solidFill>
              </a:rPr>
              <a:t>vapaa-ajan</a:t>
            </a:r>
            <a:r>
              <a:rPr lang="en-US" sz="2800" b="0" dirty="0">
                <a:solidFill>
                  <a:srgbClr val="000000"/>
                </a:solidFill>
              </a:rPr>
              <a:t> </a:t>
            </a:r>
            <a:r>
              <a:rPr lang="en-US" sz="2800" b="0" dirty="0" err="1">
                <a:solidFill>
                  <a:srgbClr val="000000"/>
                </a:solidFill>
              </a:rPr>
              <a:t>lukemiseen</a:t>
            </a:r>
            <a:r>
              <a:rPr lang="en-US" sz="2800" b="0" dirty="0">
                <a:solidFill>
                  <a:srgbClr val="000000"/>
                </a:solidFill>
              </a:rPr>
              <a:t> </a:t>
            </a:r>
            <a:r>
              <a:rPr lang="en-US" sz="2800" b="0" dirty="0" err="1">
                <a:solidFill>
                  <a:srgbClr val="000000"/>
                </a:solidFill>
              </a:rPr>
              <a:t>usein</a:t>
            </a:r>
            <a:r>
              <a:rPr lang="en-US" sz="2800" b="0" dirty="0">
                <a:solidFill>
                  <a:srgbClr val="000000"/>
                </a:solidFill>
              </a:rPr>
              <a:t> </a:t>
            </a:r>
            <a:r>
              <a:rPr lang="en-US" sz="2800" b="0" dirty="0" err="1">
                <a:solidFill>
                  <a:srgbClr val="000000"/>
                </a:solidFill>
              </a:rPr>
              <a:t>laskee</a:t>
            </a:r>
            <a:r>
              <a:rPr lang="en-US" sz="2800" b="0" dirty="0">
                <a:solidFill>
                  <a:srgbClr val="000000"/>
                </a:solidFill>
              </a:rPr>
              <a:t>.</a:t>
            </a:r>
            <a:endParaRPr sz="2800" dirty="0"/>
          </a:p>
          <a:p>
            <a:pPr marL="228600" lvl="0" indent="-228600" algn="l" rtl="0">
              <a:lnSpc>
                <a:spcPct val="90000"/>
              </a:lnSpc>
              <a:spcBef>
                <a:spcPts val="1000"/>
              </a:spcBef>
              <a:spcAft>
                <a:spcPts val="0"/>
              </a:spcAft>
              <a:buClr>
                <a:srgbClr val="000000"/>
              </a:buClr>
              <a:buSzPts val="2400"/>
              <a:buFont typeface="Arial"/>
              <a:buChar char="•"/>
            </a:pPr>
            <a:r>
              <a:rPr lang="en-US" sz="2800" b="0" dirty="0" err="1">
                <a:solidFill>
                  <a:srgbClr val="000000"/>
                </a:solidFill>
              </a:rPr>
              <a:t>Lukemisen</a:t>
            </a:r>
            <a:r>
              <a:rPr lang="en-US" sz="2800" b="0" dirty="0">
                <a:solidFill>
                  <a:srgbClr val="000000"/>
                </a:solidFill>
              </a:rPr>
              <a:t> </a:t>
            </a:r>
            <a:r>
              <a:rPr lang="en-US" sz="2800" b="0" dirty="0" err="1">
                <a:solidFill>
                  <a:srgbClr val="000000"/>
                </a:solidFill>
              </a:rPr>
              <a:t>pulmia</a:t>
            </a:r>
            <a:r>
              <a:rPr lang="en-US" sz="2800" b="0" dirty="0">
                <a:solidFill>
                  <a:srgbClr val="000000"/>
                </a:solidFill>
              </a:rPr>
              <a:t> on </a:t>
            </a:r>
            <a:r>
              <a:rPr lang="en-US" sz="2800" b="0" dirty="0" err="1">
                <a:solidFill>
                  <a:srgbClr val="000000"/>
                </a:solidFill>
              </a:rPr>
              <a:t>noin</a:t>
            </a:r>
            <a:r>
              <a:rPr lang="en-US" sz="2800" b="0" dirty="0">
                <a:solidFill>
                  <a:srgbClr val="000000"/>
                </a:solidFill>
              </a:rPr>
              <a:t> 5 % </a:t>
            </a:r>
            <a:r>
              <a:rPr lang="en-US" sz="2800" b="0" dirty="0" err="1">
                <a:solidFill>
                  <a:srgbClr val="000000"/>
                </a:solidFill>
              </a:rPr>
              <a:t>oppilaista</a:t>
            </a:r>
            <a:r>
              <a:rPr lang="en-US" sz="2800" b="0" dirty="0">
                <a:solidFill>
                  <a:srgbClr val="000000"/>
                </a:solidFill>
              </a:rPr>
              <a:t> – </a:t>
            </a:r>
            <a:r>
              <a:rPr lang="en-US" sz="2800" b="0" dirty="0" err="1">
                <a:solidFill>
                  <a:srgbClr val="000000"/>
                </a:solidFill>
              </a:rPr>
              <a:t>joka</a:t>
            </a:r>
            <a:r>
              <a:rPr lang="en-US" sz="2800" b="0" dirty="0">
                <a:solidFill>
                  <a:srgbClr val="000000"/>
                </a:solidFill>
              </a:rPr>
              <a:t> </a:t>
            </a:r>
            <a:r>
              <a:rPr lang="en-US" sz="2800" b="0" dirty="0" err="1">
                <a:solidFill>
                  <a:srgbClr val="000000"/>
                </a:solidFill>
              </a:rPr>
              <a:t>koululuokalla</a:t>
            </a:r>
            <a:r>
              <a:rPr lang="en-US" sz="2800" b="0" dirty="0">
                <a:solidFill>
                  <a:srgbClr val="000000"/>
                </a:solidFill>
              </a:rPr>
              <a:t> on </a:t>
            </a:r>
            <a:r>
              <a:rPr lang="en-US" sz="2800" b="0" dirty="0" err="1">
                <a:solidFill>
                  <a:srgbClr val="000000"/>
                </a:solidFill>
              </a:rPr>
              <a:t>vähintään</a:t>
            </a:r>
            <a:r>
              <a:rPr lang="en-US" sz="2800" b="0" dirty="0">
                <a:solidFill>
                  <a:srgbClr val="000000"/>
                </a:solidFill>
              </a:rPr>
              <a:t> </a:t>
            </a:r>
            <a:r>
              <a:rPr lang="en-US" sz="2800" b="0" dirty="0" err="1">
                <a:solidFill>
                  <a:srgbClr val="000000"/>
                </a:solidFill>
              </a:rPr>
              <a:t>yksi</a:t>
            </a:r>
            <a:r>
              <a:rPr lang="en-US" sz="2800" b="0" dirty="0">
                <a:solidFill>
                  <a:srgbClr val="000000"/>
                </a:solidFill>
              </a:rPr>
              <a:t>, </a:t>
            </a:r>
            <a:r>
              <a:rPr lang="en-US" sz="2800" b="0" dirty="0" err="1">
                <a:solidFill>
                  <a:srgbClr val="000000"/>
                </a:solidFill>
              </a:rPr>
              <a:t>jolle</a:t>
            </a:r>
            <a:r>
              <a:rPr lang="en-US" sz="2800" b="0" dirty="0">
                <a:solidFill>
                  <a:srgbClr val="000000"/>
                </a:solidFill>
              </a:rPr>
              <a:t> </a:t>
            </a:r>
            <a:r>
              <a:rPr lang="en-US" sz="2800" b="0" dirty="0" err="1">
                <a:solidFill>
                  <a:srgbClr val="000000"/>
                </a:solidFill>
              </a:rPr>
              <a:t>lukeminen</a:t>
            </a:r>
            <a:r>
              <a:rPr lang="en-US" sz="2800" b="0" dirty="0">
                <a:solidFill>
                  <a:srgbClr val="000000"/>
                </a:solidFill>
              </a:rPr>
              <a:t> on </a:t>
            </a:r>
            <a:r>
              <a:rPr lang="en-US" sz="2800" b="0" dirty="0" err="1">
                <a:solidFill>
                  <a:srgbClr val="000000"/>
                </a:solidFill>
              </a:rPr>
              <a:t>haastavaa</a:t>
            </a:r>
            <a:r>
              <a:rPr lang="en-US" sz="2800" b="0" dirty="0">
                <a:solidFill>
                  <a:srgbClr val="000000"/>
                </a:solidFill>
              </a:rPr>
              <a:t>. Lukumummien ja -</a:t>
            </a:r>
            <a:r>
              <a:rPr lang="en-US" sz="2800" b="0" dirty="0" err="1">
                <a:solidFill>
                  <a:srgbClr val="000000"/>
                </a:solidFill>
              </a:rPr>
              <a:t>vaarien</a:t>
            </a:r>
            <a:r>
              <a:rPr lang="en-US" sz="2800" b="0" dirty="0">
                <a:solidFill>
                  <a:srgbClr val="000000"/>
                </a:solidFill>
              </a:rPr>
              <a:t> </a:t>
            </a:r>
            <a:r>
              <a:rPr lang="en-US" sz="2800" b="0" dirty="0" err="1">
                <a:solidFill>
                  <a:srgbClr val="000000"/>
                </a:solidFill>
              </a:rPr>
              <a:t>apu</a:t>
            </a:r>
            <a:r>
              <a:rPr lang="en-US" sz="2800" b="0" dirty="0">
                <a:solidFill>
                  <a:srgbClr val="000000"/>
                </a:solidFill>
              </a:rPr>
              <a:t> on </a:t>
            </a:r>
            <a:r>
              <a:rPr lang="en-US" sz="2800" b="0" dirty="0" err="1">
                <a:solidFill>
                  <a:srgbClr val="000000"/>
                </a:solidFill>
              </a:rPr>
              <a:t>siksi</a:t>
            </a:r>
            <a:r>
              <a:rPr lang="en-US" sz="2800" b="0" dirty="0">
                <a:solidFill>
                  <a:srgbClr val="000000"/>
                </a:solidFill>
              </a:rPr>
              <a:t> </a:t>
            </a:r>
            <a:r>
              <a:rPr lang="en-US" sz="2800" b="0" dirty="0" err="1">
                <a:solidFill>
                  <a:srgbClr val="000000"/>
                </a:solidFill>
              </a:rPr>
              <a:t>korvaamatonta</a:t>
            </a:r>
            <a:r>
              <a:rPr lang="en-US" sz="2800" b="0" dirty="0">
                <a:solidFill>
                  <a:srgbClr val="000000"/>
                </a:solidFill>
              </a:rPr>
              <a:t>!</a:t>
            </a:r>
            <a:endParaRPr sz="2800" dirty="0"/>
          </a:p>
          <a:p>
            <a:pPr marL="228600" lvl="0" indent="-76200" algn="l" rtl="0">
              <a:lnSpc>
                <a:spcPct val="90000"/>
              </a:lnSpc>
              <a:spcBef>
                <a:spcPts val="1000"/>
              </a:spcBef>
              <a:spcAft>
                <a:spcPts val="0"/>
              </a:spcAft>
              <a:buClr>
                <a:schemeClr val="dk1"/>
              </a:buClr>
              <a:buSzPts val="2400"/>
              <a:buFont typeface="Arial"/>
              <a:buNone/>
            </a:pPr>
            <a:endParaRPr sz="2400" b="0" dirty="0">
              <a:solidFill>
                <a:srgbClr val="000000"/>
              </a:solidFill>
            </a:endParaRPr>
          </a:p>
          <a:p>
            <a:pPr marL="0" lvl="0" indent="0" algn="l" rtl="0">
              <a:lnSpc>
                <a:spcPct val="150000"/>
              </a:lnSpc>
              <a:spcBef>
                <a:spcPts val="0"/>
              </a:spcBef>
              <a:spcAft>
                <a:spcPts val="0"/>
              </a:spcAft>
              <a:buNone/>
            </a:pPr>
            <a:endParaRPr sz="2400" dirty="0"/>
          </a:p>
        </p:txBody>
      </p:sp>
      <p:sp>
        <p:nvSpPr>
          <p:cNvPr id="152" name="Google Shape;152;p13"/>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4"/>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Sujuva lukeminen on </a:t>
            </a:r>
            <a:endParaRPr/>
          </a:p>
        </p:txBody>
      </p:sp>
      <p:sp>
        <p:nvSpPr>
          <p:cNvPr id="159" name="Google Shape;159;p14"/>
          <p:cNvSpPr txBox="1">
            <a:spLocks noGrp="1"/>
          </p:cNvSpPr>
          <p:nvPr>
            <p:ph type="body" idx="1"/>
          </p:nvPr>
        </p:nvSpPr>
        <p:spPr>
          <a:xfrm>
            <a:off x="945760" y="1897160"/>
            <a:ext cx="7772400" cy="389255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SzPts val="3000"/>
              <a:buFont typeface="Arial"/>
              <a:buChar char="•"/>
            </a:pPr>
            <a:r>
              <a:rPr lang="en-US" sz="2800" b="0" dirty="0" err="1"/>
              <a:t>Tarkkaa</a:t>
            </a:r>
            <a:endParaRPr sz="2800" dirty="0"/>
          </a:p>
          <a:p>
            <a:pPr marL="342900" lvl="0" indent="-342900" algn="l" rtl="0">
              <a:lnSpc>
                <a:spcPct val="150000"/>
              </a:lnSpc>
              <a:spcBef>
                <a:spcPts val="0"/>
              </a:spcBef>
              <a:spcAft>
                <a:spcPts val="0"/>
              </a:spcAft>
              <a:buSzPts val="3000"/>
              <a:buFont typeface="Arial"/>
              <a:buChar char="•"/>
            </a:pPr>
            <a:r>
              <a:rPr lang="en-US" sz="2800" b="0" dirty="0" err="1"/>
              <a:t>Nopeaa</a:t>
            </a:r>
            <a:r>
              <a:rPr lang="en-US" sz="2800" b="0" dirty="0"/>
              <a:t> ja </a:t>
            </a:r>
            <a:r>
              <a:rPr lang="en-US" sz="2800" b="0" dirty="0" err="1"/>
              <a:t>automaattista</a:t>
            </a:r>
            <a:endParaRPr sz="2800" dirty="0"/>
          </a:p>
          <a:p>
            <a:pPr marL="342900" lvl="0" indent="-342900" algn="l" rtl="0">
              <a:lnSpc>
                <a:spcPct val="150000"/>
              </a:lnSpc>
              <a:spcBef>
                <a:spcPts val="0"/>
              </a:spcBef>
              <a:spcAft>
                <a:spcPts val="0"/>
              </a:spcAft>
              <a:buSzPts val="3000"/>
              <a:buFont typeface="Arial"/>
              <a:buChar char="•"/>
            </a:pPr>
            <a:r>
              <a:rPr lang="en-US" sz="2800" b="0" dirty="0" err="1"/>
              <a:t>Ilmeikästä</a:t>
            </a:r>
            <a:endParaRPr sz="2800" dirty="0"/>
          </a:p>
          <a:p>
            <a:pPr marL="0" lvl="0" indent="0" algn="l" rtl="0">
              <a:lnSpc>
                <a:spcPct val="150000"/>
              </a:lnSpc>
              <a:spcBef>
                <a:spcPts val="0"/>
              </a:spcBef>
              <a:spcAft>
                <a:spcPts val="0"/>
              </a:spcAft>
              <a:buNone/>
            </a:pPr>
            <a:endParaRPr sz="2400" dirty="0"/>
          </a:p>
          <a:p>
            <a:pPr marL="0" lvl="0" indent="0" algn="ctr" rtl="0">
              <a:lnSpc>
                <a:spcPct val="150000"/>
              </a:lnSpc>
              <a:spcBef>
                <a:spcPts val="0"/>
              </a:spcBef>
              <a:spcAft>
                <a:spcPts val="0"/>
              </a:spcAft>
              <a:buNone/>
            </a:pPr>
            <a:r>
              <a:rPr lang="en-US" sz="2400" b="0" dirty="0">
                <a:solidFill>
                  <a:srgbClr val="E50053"/>
                </a:solidFill>
              </a:rPr>
              <a:t>Kun </a:t>
            </a:r>
            <a:r>
              <a:rPr lang="en-US" sz="2400" b="0" dirty="0" err="1">
                <a:solidFill>
                  <a:srgbClr val="E50053"/>
                </a:solidFill>
              </a:rPr>
              <a:t>lukee</a:t>
            </a:r>
            <a:r>
              <a:rPr lang="en-US" sz="2400" b="0" dirty="0">
                <a:solidFill>
                  <a:srgbClr val="E50053"/>
                </a:solidFill>
              </a:rPr>
              <a:t> </a:t>
            </a:r>
            <a:r>
              <a:rPr lang="en-US" sz="2400" b="0" dirty="0" err="1">
                <a:solidFill>
                  <a:srgbClr val="E50053"/>
                </a:solidFill>
              </a:rPr>
              <a:t>sujuvasti</a:t>
            </a:r>
            <a:r>
              <a:rPr lang="en-US" sz="2400" b="0" dirty="0">
                <a:solidFill>
                  <a:srgbClr val="E50053"/>
                </a:solidFill>
              </a:rPr>
              <a:t>, </a:t>
            </a:r>
            <a:r>
              <a:rPr lang="en-US" sz="2400" b="0" dirty="0" err="1">
                <a:solidFill>
                  <a:srgbClr val="E50053"/>
                </a:solidFill>
              </a:rPr>
              <a:t>pystyy</a:t>
            </a:r>
            <a:r>
              <a:rPr lang="en-US" sz="2400" b="0" dirty="0">
                <a:solidFill>
                  <a:srgbClr val="E50053"/>
                </a:solidFill>
              </a:rPr>
              <a:t> </a:t>
            </a:r>
            <a:r>
              <a:rPr lang="en-US" sz="2400" b="0" dirty="0" err="1">
                <a:solidFill>
                  <a:srgbClr val="E50053"/>
                </a:solidFill>
              </a:rPr>
              <a:t>saamaan</a:t>
            </a:r>
            <a:r>
              <a:rPr lang="en-US" sz="2400" b="0" dirty="0">
                <a:solidFill>
                  <a:srgbClr val="E50053"/>
                </a:solidFill>
              </a:rPr>
              <a:t> </a:t>
            </a:r>
            <a:r>
              <a:rPr lang="en-US" sz="2400" b="0" dirty="0" err="1">
                <a:solidFill>
                  <a:srgbClr val="E50053"/>
                </a:solidFill>
              </a:rPr>
              <a:t>selvää</a:t>
            </a:r>
            <a:r>
              <a:rPr lang="en-US" sz="2400" b="0" dirty="0">
                <a:solidFill>
                  <a:srgbClr val="E50053"/>
                </a:solidFill>
              </a:rPr>
              <a:t> </a:t>
            </a:r>
            <a:r>
              <a:rPr lang="en-US" sz="2400" b="0" dirty="0" err="1">
                <a:solidFill>
                  <a:srgbClr val="E50053"/>
                </a:solidFill>
              </a:rPr>
              <a:t>tekstistä</a:t>
            </a:r>
            <a:r>
              <a:rPr lang="en-US" sz="2400" b="0" dirty="0">
                <a:solidFill>
                  <a:srgbClr val="E50053"/>
                </a:solidFill>
              </a:rPr>
              <a:t> </a:t>
            </a:r>
            <a:br>
              <a:rPr lang="en-US" sz="2400" b="0" dirty="0">
                <a:solidFill>
                  <a:srgbClr val="E50053"/>
                </a:solidFill>
              </a:rPr>
            </a:br>
            <a:r>
              <a:rPr lang="en-US" sz="2400" b="0" dirty="0">
                <a:solidFill>
                  <a:srgbClr val="E50053"/>
                </a:solidFill>
              </a:rPr>
              <a:t>ja </a:t>
            </a:r>
            <a:r>
              <a:rPr lang="en-US" sz="2400" b="0" dirty="0" err="1">
                <a:solidFill>
                  <a:srgbClr val="E50053"/>
                </a:solidFill>
              </a:rPr>
              <a:t>voi</a:t>
            </a:r>
            <a:r>
              <a:rPr lang="en-US" sz="2400" b="0" dirty="0">
                <a:solidFill>
                  <a:srgbClr val="E50053"/>
                </a:solidFill>
              </a:rPr>
              <a:t> </a:t>
            </a:r>
            <a:r>
              <a:rPr lang="en-US" sz="2400" b="0" dirty="0" err="1">
                <a:solidFill>
                  <a:srgbClr val="E50053"/>
                </a:solidFill>
              </a:rPr>
              <a:t>ymmärtää</a:t>
            </a:r>
            <a:r>
              <a:rPr lang="en-US" sz="2400" b="0" dirty="0">
                <a:solidFill>
                  <a:srgbClr val="E50053"/>
                </a:solidFill>
              </a:rPr>
              <a:t> </a:t>
            </a:r>
            <a:r>
              <a:rPr lang="en-US" sz="2400" b="0" dirty="0" err="1">
                <a:solidFill>
                  <a:srgbClr val="E50053"/>
                </a:solidFill>
              </a:rPr>
              <a:t>lukemaansa</a:t>
            </a:r>
            <a:r>
              <a:rPr lang="en-US" sz="2400" b="0" dirty="0">
                <a:solidFill>
                  <a:srgbClr val="E50053"/>
                </a:solidFill>
              </a:rPr>
              <a:t>.</a:t>
            </a:r>
            <a:endParaRPr dirty="0"/>
          </a:p>
          <a:p>
            <a:pPr marL="0" lvl="0" indent="0" algn="l" rtl="0">
              <a:lnSpc>
                <a:spcPct val="144000"/>
              </a:lnSpc>
              <a:spcBef>
                <a:spcPts val="0"/>
              </a:spcBef>
              <a:spcAft>
                <a:spcPts val="0"/>
              </a:spcAft>
              <a:buNone/>
            </a:pPr>
            <a:endParaRPr dirty="0"/>
          </a:p>
        </p:txBody>
      </p:sp>
      <p:sp>
        <p:nvSpPr>
          <p:cNvPr id="160" name="Google Shape;160;p14"/>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5"/>
          <p:cNvSpPr txBox="1">
            <a:spLocks noGrp="1"/>
          </p:cNvSpPr>
          <p:nvPr>
            <p:ph type="title"/>
          </p:nvPr>
        </p:nvSpPr>
        <p:spPr>
          <a:xfrm>
            <a:off x="946443" y="617696"/>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Epäsujuva lukeminen</a:t>
            </a:r>
            <a:endParaRPr/>
          </a:p>
        </p:txBody>
      </p:sp>
      <p:sp>
        <p:nvSpPr>
          <p:cNvPr id="167" name="Google Shape;167;p15"/>
          <p:cNvSpPr txBox="1">
            <a:spLocks noGrp="1"/>
          </p:cNvSpPr>
          <p:nvPr>
            <p:ph type="body" idx="1"/>
          </p:nvPr>
        </p:nvSpPr>
        <p:spPr>
          <a:xfrm>
            <a:off x="685800" y="1705118"/>
            <a:ext cx="7772400" cy="389255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SzPts val="3000"/>
              <a:buFont typeface="Arial" panose="020B0604020202020204" pitchFamily="34" charset="0"/>
              <a:buChar char="•"/>
            </a:pPr>
            <a:r>
              <a:rPr lang="en-US" sz="2400" b="0" dirty="0" err="1"/>
              <a:t>Epäsujuva</a:t>
            </a:r>
            <a:r>
              <a:rPr lang="en-US" sz="2400" b="0" dirty="0"/>
              <a:t> </a:t>
            </a:r>
            <a:r>
              <a:rPr lang="en-US" sz="2400" b="0" dirty="0" err="1"/>
              <a:t>lukeminen</a:t>
            </a:r>
            <a:endParaRPr lang="en-US" sz="2400" b="0" dirty="0"/>
          </a:p>
          <a:p>
            <a:pPr marL="742950" lvl="1" indent="-285750">
              <a:lnSpc>
                <a:spcPct val="100000"/>
              </a:lnSpc>
              <a:buSzPts val="3000"/>
              <a:buFont typeface="Arial" panose="020B0604020202020204" pitchFamily="34" charset="0"/>
              <a:buChar char="•"/>
            </a:pPr>
            <a:r>
              <a:rPr lang="en-US" sz="2400" dirty="0"/>
              <a:t>on </a:t>
            </a:r>
            <a:r>
              <a:rPr lang="en-US" sz="2400" dirty="0" err="1"/>
              <a:t>h</a:t>
            </a:r>
            <a:r>
              <a:rPr lang="en-US" sz="2400" b="0" dirty="0" err="1"/>
              <a:t>idasta</a:t>
            </a:r>
            <a:r>
              <a:rPr lang="en-US" sz="2400" b="0" dirty="0"/>
              <a:t>, </a:t>
            </a:r>
            <a:r>
              <a:rPr lang="en-US" sz="2400" b="0" dirty="0" err="1"/>
              <a:t>takertelevaa</a:t>
            </a:r>
            <a:r>
              <a:rPr lang="en-US" sz="2400" b="0" dirty="0"/>
              <a:t> tai </a:t>
            </a:r>
            <a:r>
              <a:rPr lang="en-US" sz="2400" b="0" dirty="0" err="1"/>
              <a:t>arvailevaa</a:t>
            </a:r>
            <a:endParaRPr lang="en-US" sz="2400" b="0" dirty="0"/>
          </a:p>
          <a:p>
            <a:pPr marL="742950" lvl="1" indent="-285750">
              <a:lnSpc>
                <a:spcPct val="100000"/>
              </a:lnSpc>
              <a:buSzPts val="3000"/>
              <a:buFont typeface="Arial" panose="020B0604020202020204" pitchFamily="34" charset="0"/>
              <a:buChar char="•"/>
            </a:pPr>
            <a:r>
              <a:rPr lang="fi-FI" sz="2400" dirty="0"/>
              <a:t>vaikeuttaa luetun ymmärtämistä. </a:t>
            </a:r>
          </a:p>
          <a:p>
            <a:pPr marL="0" lvl="2" indent="0">
              <a:lnSpc>
                <a:spcPct val="100000"/>
              </a:lnSpc>
              <a:buSzPts val="2400"/>
              <a:buNone/>
            </a:pPr>
            <a:endParaRPr lang="en-US" sz="2400" dirty="0"/>
          </a:p>
          <a:p>
            <a:pPr marL="285750" lvl="2" indent="-285750">
              <a:lnSpc>
                <a:spcPct val="100000"/>
              </a:lnSpc>
              <a:buSzPts val="2400"/>
            </a:pPr>
            <a:r>
              <a:rPr lang="fi-FI" sz="2400" dirty="0"/>
              <a:t>Lukija käyttää moninkertaisen ajan lukemistehtäviin luokkakavereihinsa verrattuna.</a:t>
            </a:r>
          </a:p>
          <a:p>
            <a:pPr marL="285750" lvl="2" indent="-285750">
              <a:lnSpc>
                <a:spcPct val="100000"/>
              </a:lnSpc>
              <a:buSzPts val="2400"/>
            </a:pPr>
            <a:r>
              <a:rPr lang="fi-FI" sz="2400" dirty="0"/>
              <a:t>Lukuaineiden opiskelu ja koko koulunkäynti on työlästä. </a:t>
            </a:r>
          </a:p>
          <a:p>
            <a:pPr marL="285750" lvl="2" indent="-285750">
              <a:lnSpc>
                <a:spcPct val="100000"/>
              </a:lnSpc>
              <a:buSzPts val="2400"/>
            </a:pPr>
            <a:r>
              <a:rPr lang="fi-FI" sz="2400" dirty="0"/>
              <a:t>Lukija voi alkaa vältellä lukemistilanteita eikä motivoidu lukemaan koulussa tai vapaa-ajalla.</a:t>
            </a:r>
          </a:p>
          <a:p>
            <a:pPr marL="285750" lvl="2" indent="-285750">
              <a:lnSpc>
                <a:spcPct val="100000"/>
              </a:lnSpc>
              <a:buSzPts val="2400"/>
            </a:pPr>
            <a:r>
              <a:rPr lang="fi-FI" sz="2400" dirty="0"/>
              <a:t>Lukemisen vaikeudet voivat aiheuttaa myös itsetunto-ongelmia.</a:t>
            </a:r>
          </a:p>
          <a:p>
            <a:pPr marL="285750" lvl="2" indent="-285750">
              <a:lnSpc>
                <a:spcPct val="100000"/>
              </a:lnSpc>
              <a:buSzPts val="2400"/>
            </a:pPr>
            <a:endParaRPr lang="fi-FI" sz="2400" dirty="0"/>
          </a:p>
          <a:p>
            <a:pPr marL="285750" lvl="0" indent="-285750" algn="l" rtl="0">
              <a:lnSpc>
                <a:spcPct val="100000"/>
              </a:lnSpc>
              <a:spcBef>
                <a:spcPts val="0"/>
              </a:spcBef>
              <a:spcAft>
                <a:spcPts val="0"/>
              </a:spcAft>
              <a:buFont typeface="Arial" panose="020B0604020202020204" pitchFamily="34" charset="0"/>
              <a:buChar char="•"/>
            </a:pPr>
            <a:endParaRPr sz="1600" dirty="0"/>
          </a:p>
        </p:txBody>
      </p:sp>
      <p:sp>
        <p:nvSpPr>
          <p:cNvPr id="168" name="Google Shape;168;p15"/>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dirty="0" err="1"/>
              <a:t>Lukemisen</a:t>
            </a:r>
            <a:r>
              <a:rPr lang="en-US" dirty="0"/>
              <a:t> </a:t>
            </a:r>
            <a:r>
              <a:rPr lang="en-US" dirty="0" err="1"/>
              <a:t>lisääntyminen</a:t>
            </a:r>
            <a:r>
              <a:rPr lang="en-US" dirty="0"/>
              <a:t>, </a:t>
            </a:r>
            <a:r>
              <a:rPr lang="en-US" dirty="0" err="1"/>
              <a:t>palaute</a:t>
            </a:r>
            <a:r>
              <a:rPr lang="en-US" dirty="0"/>
              <a:t> ja </a:t>
            </a:r>
            <a:r>
              <a:rPr lang="en-US" dirty="0" err="1"/>
              <a:t>malli</a:t>
            </a:r>
            <a:r>
              <a:rPr lang="en-US" dirty="0"/>
              <a:t> </a:t>
            </a:r>
            <a:r>
              <a:rPr lang="en-US" dirty="0" err="1"/>
              <a:t>sujuvuuden</a:t>
            </a:r>
            <a:r>
              <a:rPr lang="en-US" dirty="0"/>
              <a:t> </a:t>
            </a:r>
            <a:r>
              <a:rPr lang="en-US" dirty="0" err="1"/>
              <a:t>perustana</a:t>
            </a:r>
            <a:endParaRPr dirty="0"/>
          </a:p>
        </p:txBody>
      </p:sp>
      <p:sp>
        <p:nvSpPr>
          <p:cNvPr id="175" name="Google Shape;175;p16"/>
          <p:cNvSpPr txBox="1">
            <a:spLocks noGrp="1"/>
          </p:cNvSpPr>
          <p:nvPr>
            <p:ph type="body" idx="1"/>
          </p:nvPr>
        </p:nvSpPr>
        <p:spPr>
          <a:xfrm>
            <a:off x="945760" y="1897160"/>
            <a:ext cx="7772400" cy="38925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400" b="0" dirty="0"/>
              <a:t>Lisääntynyt </a:t>
            </a:r>
            <a:r>
              <a:rPr lang="en-US" sz="2400" dirty="0" err="1"/>
              <a:t>lukemismäärä</a:t>
            </a:r>
            <a:r>
              <a:rPr lang="en-US" sz="2400" b="0" dirty="0"/>
              <a:t> </a:t>
            </a:r>
            <a:r>
              <a:rPr lang="en-US" sz="2400" b="0" dirty="0" err="1"/>
              <a:t>itsessään</a:t>
            </a:r>
            <a:r>
              <a:rPr lang="en-US" sz="2400" b="0" dirty="0"/>
              <a:t>, </a:t>
            </a:r>
            <a:r>
              <a:rPr lang="en-US" sz="2400" b="0" dirty="0" err="1"/>
              <a:t>lukemisesta</a:t>
            </a:r>
            <a:r>
              <a:rPr lang="en-US" sz="2400" b="0" dirty="0"/>
              <a:t> </a:t>
            </a:r>
            <a:r>
              <a:rPr lang="en-US" sz="2400" b="0" dirty="0" err="1"/>
              <a:t>saatu</a:t>
            </a:r>
            <a:r>
              <a:rPr lang="en-US" sz="2400" b="0" dirty="0"/>
              <a:t> </a:t>
            </a:r>
            <a:r>
              <a:rPr lang="en-US" sz="2400" dirty="0" err="1"/>
              <a:t>palaute</a:t>
            </a:r>
            <a:r>
              <a:rPr lang="en-US" sz="2400" b="0" dirty="0"/>
              <a:t> ja </a:t>
            </a:r>
            <a:r>
              <a:rPr lang="en-US" sz="2400" dirty="0" err="1"/>
              <a:t>malli</a:t>
            </a:r>
            <a:r>
              <a:rPr lang="en-US" sz="2400" b="0" dirty="0"/>
              <a:t> </a:t>
            </a:r>
            <a:r>
              <a:rPr lang="en-US" sz="2400" b="0" dirty="0" err="1"/>
              <a:t>tekstien</a:t>
            </a:r>
            <a:r>
              <a:rPr lang="en-US" sz="2400" b="0" dirty="0"/>
              <a:t> </a:t>
            </a:r>
            <a:r>
              <a:rPr lang="en-US" sz="2400" b="0" dirty="0" err="1"/>
              <a:t>lukemisesta</a:t>
            </a:r>
            <a:r>
              <a:rPr lang="en-US" sz="2400" b="0" dirty="0"/>
              <a:t> </a:t>
            </a:r>
            <a:r>
              <a:rPr lang="en-US" sz="2400" b="0" dirty="0" err="1"/>
              <a:t>harjaannuttavat</a:t>
            </a:r>
            <a:r>
              <a:rPr lang="en-US" sz="2400" b="0" dirty="0"/>
              <a:t> </a:t>
            </a:r>
            <a:r>
              <a:rPr lang="en-US" sz="2400" b="0" dirty="0" err="1"/>
              <a:t>sujuvuutta</a:t>
            </a:r>
            <a:r>
              <a:rPr lang="en-US" sz="2400" b="0" dirty="0"/>
              <a:t>.</a:t>
            </a:r>
          </a:p>
          <a:p>
            <a:pPr marL="0" lvl="0" indent="0" algn="l" rtl="0">
              <a:lnSpc>
                <a:spcPct val="100000"/>
              </a:lnSpc>
              <a:spcBef>
                <a:spcPts val="0"/>
              </a:spcBef>
              <a:spcAft>
                <a:spcPts val="0"/>
              </a:spcAft>
              <a:buNone/>
            </a:pPr>
            <a:endParaRPr dirty="0"/>
          </a:p>
          <a:p>
            <a:pPr marL="274320" lvl="0" indent="-274320" algn="l" rtl="0">
              <a:lnSpc>
                <a:spcPct val="100000"/>
              </a:lnSpc>
              <a:spcBef>
                <a:spcPts val="0"/>
              </a:spcBef>
              <a:spcAft>
                <a:spcPts val="0"/>
              </a:spcAft>
              <a:buNone/>
            </a:pPr>
            <a:r>
              <a:rPr lang="en-US" sz="2400" b="0" dirty="0" err="1"/>
              <a:t>Lukutuokioiden</a:t>
            </a:r>
            <a:r>
              <a:rPr lang="en-US" sz="2400" b="0" dirty="0"/>
              <a:t> </a:t>
            </a:r>
            <a:r>
              <a:rPr lang="en-US" sz="2400" b="0" dirty="0" err="1"/>
              <a:t>aikana</a:t>
            </a:r>
            <a:r>
              <a:rPr lang="en-US" sz="2400" b="0" dirty="0"/>
              <a:t> </a:t>
            </a:r>
            <a:r>
              <a:rPr lang="en-US" sz="2400" b="0" dirty="0" err="1"/>
              <a:t>lapsi</a:t>
            </a:r>
            <a:r>
              <a:rPr lang="en-US" sz="2400" b="0" dirty="0"/>
              <a:t> </a:t>
            </a:r>
            <a:r>
              <a:rPr lang="en-US" sz="2400" b="0" dirty="0" err="1"/>
              <a:t>saa</a:t>
            </a:r>
            <a:endParaRPr dirty="0"/>
          </a:p>
          <a:p>
            <a:pPr marL="342900" lvl="0" indent="-342900" algn="l" rtl="0">
              <a:lnSpc>
                <a:spcPct val="100000"/>
              </a:lnSpc>
              <a:spcBef>
                <a:spcPts val="0"/>
              </a:spcBef>
              <a:spcAft>
                <a:spcPts val="0"/>
              </a:spcAft>
              <a:buSzPts val="3000"/>
              <a:buFont typeface="Arial"/>
              <a:buChar char="•"/>
            </a:pPr>
            <a:r>
              <a:rPr lang="en-US" sz="2400" b="0" dirty="0" err="1"/>
              <a:t>harjoitusta</a:t>
            </a:r>
            <a:r>
              <a:rPr lang="en-US" sz="2400" b="0" dirty="0"/>
              <a:t> </a:t>
            </a:r>
            <a:r>
              <a:rPr lang="en-US" sz="2400" b="0" dirty="0" err="1"/>
              <a:t>lukemisesta</a:t>
            </a:r>
            <a:endParaRPr dirty="0"/>
          </a:p>
          <a:p>
            <a:pPr marL="342900" lvl="0" indent="-342900" algn="l" rtl="0">
              <a:lnSpc>
                <a:spcPct val="100000"/>
              </a:lnSpc>
              <a:spcBef>
                <a:spcPts val="0"/>
              </a:spcBef>
              <a:spcAft>
                <a:spcPts val="0"/>
              </a:spcAft>
              <a:buSzPts val="3000"/>
              <a:buFont typeface="Arial"/>
              <a:buChar char="•"/>
            </a:pPr>
            <a:r>
              <a:rPr lang="en-US" sz="2400" b="0" dirty="0" err="1"/>
              <a:t>mallin</a:t>
            </a:r>
            <a:r>
              <a:rPr lang="en-US" sz="2400" b="0" dirty="0"/>
              <a:t> </a:t>
            </a:r>
            <a:r>
              <a:rPr lang="en-US" sz="2400" b="0" dirty="0" err="1"/>
              <a:t>sujuvasta</a:t>
            </a:r>
            <a:r>
              <a:rPr lang="en-US" sz="2400" b="0" dirty="0"/>
              <a:t> </a:t>
            </a:r>
            <a:r>
              <a:rPr lang="en-US" sz="2400" b="0" dirty="0" err="1"/>
              <a:t>lukemisesta</a:t>
            </a:r>
            <a:endParaRPr dirty="0"/>
          </a:p>
          <a:p>
            <a:pPr marL="342900" lvl="0" indent="-342900" algn="l" rtl="0">
              <a:lnSpc>
                <a:spcPct val="100000"/>
              </a:lnSpc>
              <a:spcBef>
                <a:spcPts val="0"/>
              </a:spcBef>
              <a:spcAft>
                <a:spcPts val="0"/>
              </a:spcAft>
              <a:buSzPts val="3000"/>
              <a:buFont typeface="Arial"/>
              <a:buChar char="•"/>
            </a:pPr>
            <a:r>
              <a:rPr lang="en-US" sz="2400" b="0" dirty="0" err="1"/>
              <a:t>välitöntä</a:t>
            </a:r>
            <a:r>
              <a:rPr lang="en-US" sz="2400" b="0" dirty="0"/>
              <a:t> </a:t>
            </a:r>
            <a:r>
              <a:rPr lang="en-US" sz="2400" b="0" dirty="0" err="1"/>
              <a:t>palautetta</a:t>
            </a:r>
            <a:endParaRPr lang="en-US" dirty="0"/>
          </a:p>
          <a:p>
            <a:pPr marL="342900" lvl="0" indent="-342900" algn="l" rtl="0">
              <a:lnSpc>
                <a:spcPct val="100000"/>
              </a:lnSpc>
              <a:spcBef>
                <a:spcPts val="0"/>
              </a:spcBef>
              <a:spcAft>
                <a:spcPts val="0"/>
              </a:spcAft>
              <a:buSzPts val="3000"/>
              <a:buFont typeface="Arial"/>
              <a:buChar char="•"/>
            </a:pPr>
            <a:r>
              <a:rPr lang="en-US" sz="2400" b="0" dirty="0" err="1"/>
              <a:t>keskustella</a:t>
            </a:r>
            <a:r>
              <a:rPr lang="en-US" sz="2400" b="0" dirty="0"/>
              <a:t> </a:t>
            </a:r>
            <a:r>
              <a:rPr lang="en-US" sz="2400" b="0" dirty="0" err="1"/>
              <a:t>luetusta</a:t>
            </a:r>
            <a:r>
              <a:rPr lang="en-US" sz="2400" b="0" dirty="0"/>
              <a:t> </a:t>
            </a:r>
            <a:r>
              <a:rPr lang="en-US" sz="2400" b="0" dirty="0" err="1"/>
              <a:t>toisen</a:t>
            </a:r>
            <a:r>
              <a:rPr lang="en-US" sz="2400" b="0" dirty="0"/>
              <a:t> </a:t>
            </a:r>
            <a:r>
              <a:rPr lang="en-US" sz="2400" b="0" dirty="0" err="1"/>
              <a:t>kanssa</a:t>
            </a:r>
            <a:r>
              <a:rPr lang="en-US" sz="2400" b="0" dirty="0"/>
              <a:t>.</a:t>
            </a:r>
            <a:endParaRPr dirty="0"/>
          </a:p>
        </p:txBody>
      </p:sp>
      <p:sp>
        <p:nvSpPr>
          <p:cNvPr id="176" name="Google Shape;176;p16"/>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6"/>
          <p:cNvSpPr txBox="1">
            <a:spLocks noGrp="1"/>
          </p:cNvSpPr>
          <p:nvPr>
            <p:ph type="title"/>
          </p:nvPr>
        </p:nvSpPr>
        <p:spPr>
          <a:xfrm>
            <a:off x="2787215" y="2089753"/>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dirty="0" err="1"/>
              <a:t>Toiminta</a:t>
            </a:r>
            <a:r>
              <a:rPr lang="en-US" dirty="0"/>
              <a:t> </a:t>
            </a:r>
            <a:r>
              <a:rPr lang="en-US" dirty="0" err="1"/>
              <a:t>käytännössä</a:t>
            </a:r>
            <a:endParaRPr dirty="0"/>
          </a:p>
        </p:txBody>
      </p:sp>
      <p:sp>
        <p:nvSpPr>
          <p:cNvPr id="279" name="Google Shape;279;p26"/>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grpSp>
        <p:nvGrpSpPr>
          <p:cNvPr id="280" name="Google Shape;280;p26"/>
          <p:cNvGrpSpPr/>
          <p:nvPr/>
        </p:nvGrpSpPr>
        <p:grpSpPr>
          <a:xfrm>
            <a:off x="22860" y="3724738"/>
            <a:ext cx="9078061" cy="401608"/>
            <a:chOff x="78304" y="1400157"/>
            <a:chExt cx="12104081" cy="535477"/>
          </a:xfrm>
        </p:grpSpPr>
        <p:grpSp>
          <p:nvGrpSpPr>
            <p:cNvPr id="281" name="Google Shape;281;p26"/>
            <p:cNvGrpSpPr/>
            <p:nvPr/>
          </p:nvGrpSpPr>
          <p:grpSpPr>
            <a:xfrm>
              <a:off x="78304" y="1400157"/>
              <a:ext cx="12104081" cy="535477"/>
              <a:chOff x="78304" y="1400157"/>
              <a:chExt cx="12104081" cy="535477"/>
            </a:xfrm>
          </p:grpSpPr>
          <p:pic>
            <p:nvPicPr>
              <p:cNvPr id="282" name="Google Shape;282;p26"/>
              <p:cNvPicPr preferRelativeResize="0"/>
              <p:nvPr/>
            </p:nvPicPr>
            <p:blipFill rotWithShape="1">
              <a:blip r:embed="rId3">
                <a:alphaModFix/>
              </a:blip>
              <a:srcRect/>
              <a:stretch/>
            </p:blipFill>
            <p:spPr>
              <a:xfrm>
                <a:off x="613852" y="1443035"/>
                <a:ext cx="445144" cy="463303"/>
              </a:xfrm>
              <a:prstGeom prst="rect">
                <a:avLst/>
              </a:prstGeom>
              <a:noFill/>
              <a:ln>
                <a:noFill/>
              </a:ln>
            </p:spPr>
          </p:pic>
          <p:pic>
            <p:nvPicPr>
              <p:cNvPr id="283" name="Google Shape;283;p26"/>
              <p:cNvPicPr preferRelativeResize="0"/>
              <p:nvPr/>
            </p:nvPicPr>
            <p:blipFill rotWithShape="1">
              <a:blip r:embed="rId4">
                <a:alphaModFix/>
              </a:blip>
              <a:srcRect/>
              <a:stretch/>
            </p:blipFill>
            <p:spPr>
              <a:xfrm>
                <a:off x="78304" y="1419726"/>
                <a:ext cx="472733" cy="467316"/>
              </a:xfrm>
              <a:prstGeom prst="rect">
                <a:avLst/>
              </a:prstGeom>
              <a:noFill/>
              <a:ln>
                <a:noFill/>
              </a:ln>
            </p:spPr>
          </p:pic>
          <p:pic>
            <p:nvPicPr>
              <p:cNvPr id="284" name="Google Shape;284;p26"/>
              <p:cNvPicPr preferRelativeResize="0"/>
              <p:nvPr/>
            </p:nvPicPr>
            <p:blipFill rotWithShape="1">
              <a:blip r:embed="rId5">
                <a:alphaModFix/>
              </a:blip>
              <a:srcRect/>
              <a:stretch/>
            </p:blipFill>
            <p:spPr>
              <a:xfrm>
                <a:off x="1121812" y="1437016"/>
                <a:ext cx="481361" cy="475342"/>
              </a:xfrm>
              <a:prstGeom prst="rect">
                <a:avLst/>
              </a:prstGeom>
              <a:noFill/>
              <a:ln>
                <a:noFill/>
              </a:ln>
            </p:spPr>
          </p:pic>
          <p:pic>
            <p:nvPicPr>
              <p:cNvPr id="285" name="Google Shape;285;p26"/>
              <p:cNvPicPr preferRelativeResize="0"/>
              <p:nvPr/>
            </p:nvPicPr>
            <p:blipFill rotWithShape="1">
              <a:blip r:embed="rId6">
                <a:alphaModFix/>
              </a:blip>
              <a:srcRect/>
              <a:stretch/>
            </p:blipFill>
            <p:spPr>
              <a:xfrm>
                <a:off x="1665989" y="1472063"/>
                <a:ext cx="484773" cy="452468"/>
              </a:xfrm>
              <a:prstGeom prst="rect">
                <a:avLst/>
              </a:prstGeom>
              <a:noFill/>
              <a:ln>
                <a:noFill/>
              </a:ln>
            </p:spPr>
          </p:pic>
          <p:pic>
            <p:nvPicPr>
              <p:cNvPr id="286" name="Google Shape;286;p26"/>
              <p:cNvPicPr preferRelativeResize="0"/>
              <p:nvPr/>
            </p:nvPicPr>
            <p:blipFill rotWithShape="1">
              <a:blip r:embed="rId7">
                <a:alphaModFix/>
              </a:blip>
              <a:srcRect/>
              <a:stretch/>
            </p:blipFill>
            <p:spPr>
              <a:xfrm>
                <a:off x="2210166" y="1487681"/>
                <a:ext cx="442436" cy="439426"/>
              </a:xfrm>
              <a:prstGeom prst="rect">
                <a:avLst/>
              </a:prstGeom>
              <a:noFill/>
              <a:ln>
                <a:noFill/>
              </a:ln>
            </p:spPr>
          </p:pic>
          <p:pic>
            <p:nvPicPr>
              <p:cNvPr id="287" name="Google Shape;287;p26"/>
              <p:cNvPicPr preferRelativeResize="0"/>
              <p:nvPr/>
            </p:nvPicPr>
            <p:blipFill rotWithShape="1">
              <a:blip r:embed="rId3">
                <a:alphaModFix/>
              </a:blip>
              <a:srcRect/>
              <a:stretch/>
            </p:blipFill>
            <p:spPr>
              <a:xfrm>
                <a:off x="3252827" y="1451562"/>
                <a:ext cx="445144" cy="463303"/>
              </a:xfrm>
              <a:prstGeom prst="rect">
                <a:avLst/>
              </a:prstGeom>
              <a:noFill/>
              <a:ln>
                <a:noFill/>
              </a:ln>
            </p:spPr>
          </p:pic>
          <p:pic>
            <p:nvPicPr>
              <p:cNvPr id="288" name="Google Shape;288;p26"/>
              <p:cNvPicPr preferRelativeResize="0"/>
              <p:nvPr/>
            </p:nvPicPr>
            <p:blipFill rotWithShape="1">
              <a:blip r:embed="rId4">
                <a:alphaModFix/>
              </a:blip>
              <a:srcRect/>
              <a:stretch/>
            </p:blipFill>
            <p:spPr>
              <a:xfrm>
                <a:off x="2717279" y="1428253"/>
                <a:ext cx="472733" cy="467316"/>
              </a:xfrm>
              <a:prstGeom prst="rect">
                <a:avLst/>
              </a:prstGeom>
              <a:noFill/>
              <a:ln>
                <a:noFill/>
              </a:ln>
            </p:spPr>
          </p:pic>
          <p:pic>
            <p:nvPicPr>
              <p:cNvPr id="289" name="Google Shape;289;p26"/>
              <p:cNvPicPr preferRelativeResize="0"/>
              <p:nvPr/>
            </p:nvPicPr>
            <p:blipFill rotWithShape="1">
              <a:blip r:embed="rId5">
                <a:alphaModFix/>
              </a:blip>
              <a:srcRect/>
              <a:stretch/>
            </p:blipFill>
            <p:spPr>
              <a:xfrm>
                <a:off x="3760787" y="1445543"/>
                <a:ext cx="481361" cy="475342"/>
              </a:xfrm>
              <a:prstGeom prst="rect">
                <a:avLst/>
              </a:prstGeom>
              <a:noFill/>
              <a:ln>
                <a:noFill/>
              </a:ln>
            </p:spPr>
          </p:pic>
          <p:pic>
            <p:nvPicPr>
              <p:cNvPr id="290" name="Google Shape;290;p26"/>
              <p:cNvPicPr preferRelativeResize="0"/>
              <p:nvPr/>
            </p:nvPicPr>
            <p:blipFill rotWithShape="1">
              <a:blip r:embed="rId6">
                <a:alphaModFix/>
              </a:blip>
              <a:srcRect/>
              <a:stretch/>
            </p:blipFill>
            <p:spPr>
              <a:xfrm>
                <a:off x="4304964" y="1480590"/>
                <a:ext cx="484773" cy="452468"/>
              </a:xfrm>
              <a:prstGeom prst="rect">
                <a:avLst/>
              </a:prstGeom>
              <a:noFill/>
              <a:ln>
                <a:noFill/>
              </a:ln>
            </p:spPr>
          </p:pic>
          <p:pic>
            <p:nvPicPr>
              <p:cNvPr id="291" name="Google Shape;291;p26"/>
              <p:cNvPicPr preferRelativeResize="0"/>
              <p:nvPr/>
            </p:nvPicPr>
            <p:blipFill rotWithShape="1">
              <a:blip r:embed="rId7">
                <a:alphaModFix/>
              </a:blip>
              <a:srcRect/>
              <a:stretch/>
            </p:blipFill>
            <p:spPr>
              <a:xfrm>
                <a:off x="4849141" y="1496208"/>
                <a:ext cx="442436" cy="439426"/>
              </a:xfrm>
              <a:prstGeom prst="rect">
                <a:avLst/>
              </a:prstGeom>
              <a:noFill/>
              <a:ln>
                <a:noFill/>
              </a:ln>
            </p:spPr>
          </p:pic>
          <p:pic>
            <p:nvPicPr>
              <p:cNvPr id="292" name="Google Shape;292;p26"/>
              <p:cNvPicPr preferRelativeResize="0"/>
              <p:nvPr/>
            </p:nvPicPr>
            <p:blipFill rotWithShape="1">
              <a:blip r:embed="rId3">
                <a:alphaModFix/>
              </a:blip>
              <a:srcRect/>
              <a:stretch/>
            </p:blipFill>
            <p:spPr>
              <a:xfrm>
                <a:off x="5916700" y="1406176"/>
                <a:ext cx="445144" cy="463303"/>
              </a:xfrm>
              <a:prstGeom prst="rect">
                <a:avLst/>
              </a:prstGeom>
              <a:noFill/>
              <a:ln>
                <a:noFill/>
              </a:ln>
            </p:spPr>
          </p:pic>
          <p:pic>
            <p:nvPicPr>
              <p:cNvPr id="293" name="Google Shape;293;p26"/>
              <p:cNvPicPr preferRelativeResize="0"/>
              <p:nvPr/>
            </p:nvPicPr>
            <p:blipFill rotWithShape="1">
              <a:blip r:embed="rId5">
                <a:alphaModFix/>
              </a:blip>
              <a:srcRect/>
              <a:stretch/>
            </p:blipFill>
            <p:spPr>
              <a:xfrm>
                <a:off x="6424660" y="1400157"/>
                <a:ext cx="481361" cy="475342"/>
              </a:xfrm>
              <a:prstGeom prst="rect">
                <a:avLst/>
              </a:prstGeom>
              <a:noFill/>
              <a:ln>
                <a:noFill/>
              </a:ln>
            </p:spPr>
          </p:pic>
          <p:pic>
            <p:nvPicPr>
              <p:cNvPr id="294" name="Google Shape;294;p26"/>
              <p:cNvPicPr preferRelativeResize="0"/>
              <p:nvPr/>
            </p:nvPicPr>
            <p:blipFill rotWithShape="1">
              <a:blip r:embed="rId6">
                <a:alphaModFix/>
              </a:blip>
              <a:srcRect/>
              <a:stretch/>
            </p:blipFill>
            <p:spPr>
              <a:xfrm>
                <a:off x="6968837" y="1435204"/>
                <a:ext cx="484773" cy="452468"/>
              </a:xfrm>
              <a:prstGeom prst="rect">
                <a:avLst/>
              </a:prstGeom>
              <a:noFill/>
              <a:ln>
                <a:noFill/>
              </a:ln>
            </p:spPr>
          </p:pic>
          <p:pic>
            <p:nvPicPr>
              <p:cNvPr id="295" name="Google Shape;295;p26"/>
              <p:cNvPicPr preferRelativeResize="0"/>
              <p:nvPr/>
            </p:nvPicPr>
            <p:blipFill rotWithShape="1">
              <a:blip r:embed="rId7">
                <a:alphaModFix/>
              </a:blip>
              <a:srcRect/>
              <a:stretch/>
            </p:blipFill>
            <p:spPr>
              <a:xfrm>
                <a:off x="7513014" y="1450822"/>
                <a:ext cx="442436" cy="439426"/>
              </a:xfrm>
              <a:prstGeom prst="rect">
                <a:avLst/>
              </a:prstGeom>
              <a:noFill/>
              <a:ln>
                <a:noFill/>
              </a:ln>
            </p:spPr>
          </p:pic>
          <p:pic>
            <p:nvPicPr>
              <p:cNvPr id="296" name="Google Shape;296;p26"/>
              <p:cNvPicPr preferRelativeResize="0"/>
              <p:nvPr/>
            </p:nvPicPr>
            <p:blipFill rotWithShape="1">
              <a:blip r:embed="rId3">
                <a:alphaModFix/>
              </a:blip>
              <a:srcRect/>
              <a:stretch/>
            </p:blipFill>
            <p:spPr>
              <a:xfrm>
                <a:off x="8559362" y="1440459"/>
                <a:ext cx="445144" cy="463303"/>
              </a:xfrm>
              <a:prstGeom prst="rect">
                <a:avLst/>
              </a:prstGeom>
              <a:noFill/>
              <a:ln>
                <a:noFill/>
              </a:ln>
            </p:spPr>
          </p:pic>
          <p:pic>
            <p:nvPicPr>
              <p:cNvPr id="297" name="Google Shape;297;p26"/>
              <p:cNvPicPr preferRelativeResize="0"/>
              <p:nvPr/>
            </p:nvPicPr>
            <p:blipFill rotWithShape="1">
              <a:blip r:embed="rId4">
                <a:alphaModFix/>
              </a:blip>
              <a:srcRect/>
              <a:stretch/>
            </p:blipFill>
            <p:spPr>
              <a:xfrm>
                <a:off x="8023814" y="1417150"/>
                <a:ext cx="472733" cy="467316"/>
              </a:xfrm>
              <a:prstGeom prst="rect">
                <a:avLst/>
              </a:prstGeom>
              <a:noFill/>
              <a:ln>
                <a:noFill/>
              </a:ln>
            </p:spPr>
          </p:pic>
          <p:pic>
            <p:nvPicPr>
              <p:cNvPr id="298" name="Google Shape;298;p26"/>
              <p:cNvPicPr preferRelativeResize="0"/>
              <p:nvPr/>
            </p:nvPicPr>
            <p:blipFill rotWithShape="1">
              <a:blip r:embed="rId5">
                <a:alphaModFix/>
              </a:blip>
              <a:srcRect/>
              <a:stretch/>
            </p:blipFill>
            <p:spPr>
              <a:xfrm>
                <a:off x="9067322" y="1434440"/>
                <a:ext cx="481361" cy="475342"/>
              </a:xfrm>
              <a:prstGeom prst="rect">
                <a:avLst/>
              </a:prstGeom>
              <a:noFill/>
              <a:ln>
                <a:noFill/>
              </a:ln>
            </p:spPr>
          </p:pic>
          <p:pic>
            <p:nvPicPr>
              <p:cNvPr id="299" name="Google Shape;299;p26"/>
              <p:cNvPicPr preferRelativeResize="0"/>
              <p:nvPr/>
            </p:nvPicPr>
            <p:blipFill rotWithShape="1">
              <a:blip r:embed="rId6">
                <a:alphaModFix/>
              </a:blip>
              <a:srcRect/>
              <a:stretch/>
            </p:blipFill>
            <p:spPr>
              <a:xfrm>
                <a:off x="9611499" y="1469487"/>
                <a:ext cx="484773" cy="452468"/>
              </a:xfrm>
              <a:prstGeom prst="rect">
                <a:avLst/>
              </a:prstGeom>
              <a:noFill/>
              <a:ln>
                <a:noFill/>
              </a:ln>
            </p:spPr>
          </p:pic>
          <p:pic>
            <p:nvPicPr>
              <p:cNvPr id="300" name="Google Shape;300;p26"/>
              <p:cNvPicPr preferRelativeResize="0"/>
              <p:nvPr/>
            </p:nvPicPr>
            <p:blipFill rotWithShape="1">
              <a:blip r:embed="rId7">
                <a:alphaModFix/>
              </a:blip>
              <a:srcRect/>
              <a:stretch/>
            </p:blipFill>
            <p:spPr>
              <a:xfrm>
                <a:off x="10155676" y="1485105"/>
                <a:ext cx="442436" cy="439426"/>
              </a:xfrm>
              <a:prstGeom prst="rect">
                <a:avLst/>
              </a:prstGeom>
              <a:noFill/>
              <a:ln>
                <a:noFill/>
              </a:ln>
            </p:spPr>
          </p:pic>
          <p:pic>
            <p:nvPicPr>
              <p:cNvPr id="301" name="Google Shape;301;p26"/>
              <p:cNvPicPr preferRelativeResize="0"/>
              <p:nvPr/>
            </p:nvPicPr>
            <p:blipFill rotWithShape="1">
              <a:blip r:embed="rId3">
                <a:alphaModFix/>
              </a:blip>
              <a:srcRect/>
              <a:stretch/>
            </p:blipFill>
            <p:spPr>
              <a:xfrm>
                <a:off x="11193064" y="1432156"/>
                <a:ext cx="445144" cy="463303"/>
              </a:xfrm>
              <a:prstGeom prst="rect">
                <a:avLst/>
              </a:prstGeom>
              <a:noFill/>
              <a:ln>
                <a:noFill/>
              </a:ln>
            </p:spPr>
          </p:pic>
          <p:pic>
            <p:nvPicPr>
              <p:cNvPr id="302" name="Google Shape;302;p26"/>
              <p:cNvPicPr preferRelativeResize="0"/>
              <p:nvPr/>
            </p:nvPicPr>
            <p:blipFill rotWithShape="1">
              <a:blip r:embed="rId4">
                <a:alphaModFix/>
              </a:blip>
              <a:srcRect/>
              <a:stretch/>
            </p:blipFill>
            <p:spPr>
              <a:xfrm>
                <a:off x="10657516" y="1408847"/>
                <a:ext cx="472733" cy="467316"/>
              </a:xfrm>
              <a:prstGeom prst="rect">
                <a:avLst/>
              </a:prstGeom>
              <a:noFill/>
              <a:ln>
                <a:noFill/>
              </a:ln>
            </p:spPr>
          </p:pic>
          <p:pic>
            <p:nvPicPr>
              <p:cNvPr id="303" name="Google Shape;303;p26"/>
              <p:cNvPicPr preferRelativeResize="0"/>
              <p:nvPr/>
            </p:nvPicPr>
            <p:blipFill rotWithShape="1">
              <a:blip r:embed="rId5">
                <a:alphaModFix/>
              </a:blip>
              <a:srcRect/>
              <a:stretch/>
            </p:blipFill>
            <p:spPr>
              <a:xfrm>
                <a:off x="11701024" y="1426137"/>
                <a:ext cx="481361" cy="475342"/>
              </a:xfrm>
              <a:prstGeom prst="rect">
                <a:avLst/>
              </a:prstGeom>
              <a:noFill/>
              <a:ln>
                <a:noFill/>
              </a:ln>
            </p:spPr>
          </p:pic>
        </p:grpSp>
        <p:pic>
          <p:nvPicPr>
            <p:cNvPr id="304" name="Google Shape;304;p26"/>
            <p:cNvPicPr preferRelativeResize="0"/>
            <p:nvPr/>
          </p:nvPicPr>
          <p:blipFill rotWithShape="1">
            <a:blip r:embed="rId4">
              <a:alphaModFix/>
            </a:blip>
            <a:srcRect/>
            <a:stretch/>
          </p:blipFill>
          <p:spPr>
            <a:xfrm>
              <a:off x="5381152" y="1416733"/>
              <a:ext cx="472733" cy="467316"/>
            </a:xfrm>
            <a:prstGeom prst="rect">
              <a:avLst/>
            </a:prstGeom>
            <a:noFill/>
            <a:ln>
              <a:noFill/>
            </a:ln>
          </p:spPr>
        </p:pic>
      </p:grpSp>
    </p:spTree>
    <p:extLst>
      <p:ext uri="{BB962C8B-B14F-4D97-AF65-F5344CB8AC3E}">
        <p14:creationId xmlns:p14="http://schemas.microsoft.com/office/powerpoint/2010/main" val="555012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8"/>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endParaRPr/>
          </a:p>
        </p:txBody>
      </p:sp>
      <p:pic>
        <p:nvPicPr>
          <p:cNvPr id="214" name="Google Shape;214;p18"/>
          <p:cNvPicPr preferRelativeResize="0">
            <a:picLocks noGrp="1"/>
          </p:cNvPicPr>
          <p:nvPr>
            <p:ph type="body" idx="1"/>
          </p:nvPr>
        </p:nvPicPr>
        <p:blipFill rotWithShape="1">
          <a:blip r:embed="rId3">
            <a:alphaModFix/>
          </a:blip>
          <a:srcRect/>
          <a:stretch/>
        </p:blipFill>
        <p:spPr>
          <a:xfrm>
            <a:off x="406400" y="853246"/>
            <a:ext cx="8250061" cy="4640660"/>
          </a:xfrm>
          <a:prstGeom prst="rect">
            <a:avLst/>
          </a:prstGeom>
          <a:noFill/>
          <a:ln>
            <a:noFill/>
          </a:ln>
        </p:spPr>
      </p:pic>
      <p:sp>
        <p:nvSpPr>
          <p:cNvPr id="215" name="Google Shape;215;p18"/>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9"/>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Kouluun tutustuminen</a:t>
            </a:r>
            <a:endParaRPr/>
          </a:p>
        </p:txBody>
      </p:sp>
      <p:sp>
        <p:nvSpPr>
          <p:cNvPr id="222" name="Google Shape;222;p19"/>
          <p:cNvSpPr txBox="1">
            <a:spLocks noGrp="1"/>
          </p:cNvSpPr>
          <p:nvPr>
            <p:ph type="body" idx="1"/>
          </p:nvPr>
        </p:nvSpPr>
        <p:spPr>
          <a:xfrm>
            <a:off x="896600" y="1848000"/>
            <a:ext cx="7772400" cy="38925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000"/>
              <a:buFont typeface="Arial"/>
              <a:buChar char="•"/>
            </a:pPr>
            <a:r>
              <a:rPr lang="en-US" sz="2800" b="0" dirty="0"/>
              <a:t>Yhdistyksen tai </a:t>
            </a:r>
            <a:r>
              <a:rPr lang="en-US" sz="2800" b="0" dirty="0" err="1"/>
              <a:t>piirin</a:t>
            </a:r>
            <a:r>
              <a:rPr lang="en-US" sz="2800" b="0" dirty="0"/>
              <a:t> </a:t>
            </a:r>
            <a:r>
              <a:rPr lang="en-US" sz="2800" b="0" dirty="0" err="1"/>
              <a:t>yhdyshenkilö</a:t>
            </a:r>
            <a:r>
              <a:rPr lang="en-US" sz="2800" b="0" dirty="0"/>
              <a:t> </a:t>
            </a:r>
            <a:r>
              <a:rPr lang="en-US" sz="2800" b="0" dirty="0" err="1"/>
              <a:t>ottaa</a:t>
            </a:r>
            <a:r>
              <a:rPr lang="en-US" sz="2800" b="0" dirty="0"/>
              <a:t> </a:t>
            </a:r>
            <a:r>
              <a:rPr lang="en-US" sz="2800" b="0" dirty="0" err="1"/>
              <a:t>ensin</a:t>
            </a:r>
            <a:r>
              <a:rPr lang="en-US" sz="2800" b="0" dirty="0"/>
              <a:t> </a:t>
            </a:r>
            <a:r>
              <a:rPr lang="en-US" sz="2800" b="0" dirty="0" err="1"/>
              <a:t>kouluun</a:t>
            </a:r>
            <a:r>
              <a:rPr lang="en-US" sz="2800" b="0" dirty="0"/>
              <a:t> </a:t>
            </a:r>
            <a:r>
              <a:rPr lang="en-US" sz="2800" b="0" dirty="0" err="1"/>
              <a:t>yhteyttä</a:t>
            </a:r>
            <a:r>
              <a:rPr lang="en-US" sz="2800" b="0" dirty="0"/>
              <a:t>.</a:t>
            </a:r>
            <a:endParaRPr sz="2800" dirty="0"/>
          </a:p>
          <a:p>
            <a:pPr marL="342900" lvl="0" indent="-342900" algn="l" rtl="0">
              <a:lnSpc>
                <a:spcPct val="100000"/>
              </a:lnSpc>
              <a:spcBef>
                <a:spcPts val="0"/>
              </a:spcBef>
              <a:spcAft>
                <a:spcPts val="0"/>
              </a:spcAft>
              <a:buSzPts val="3000"/>
              <a:buFont typeface="Arial"/>
              <a:buChar char="•"/>
            </a:pPr>
            <a:r>
              <a:rPr lang="en-US" sz="2800" b="0" dirty="0" err="1"/>
              <a:t>Saat</a:t>
            </a:r>
            <a:r>
              <a:rPr lang="en-US" sz="2800" b="0" dirty="0"/>
              <a:t> </a:t>
            </a:r>
            <a:r>
              <a:rPr lang="en-US" sz="2800" b="0" dirty="0" err="1"/>
              <a:t>opettajan</a:t>
            </a:r>
            <a:r>
              <a:rPr lang="en-US" sz="2800" b="0" dirty="0"/>
              <a:t> </a:t>
            </a:r>
            <a:r>
              <a:rPr lang="en-US" sz="2800" b="0" dirty="0" err="1"/>
              <a:t>tiedot</a:t>
            </a:r>
            <a:r>
              <a:rPr lang="en-US" sz="2800" b="0" dirty="0"/>
              <a:t> ja </a:t>
            </a:r>
            <a:r>
              <a:rPr lang="en-US" sz="2800" b="0" dirty="0" err="1"/>
              <a:t>sovitte</a:t>
            </a:r>
            <a:r>
              <a:rPr lang="en-US" sz="2800" b="0" dirty="0"/>
              <a:t> </a:t>
            </a:r>
            <a:r>
              <a:rPr lang="en-US" sz="2800" b="0" dirty="0" err="1"/>
              <a:t>tapaamisesta</a:t>
            </a:r>
            <a:r>
              <a:rPr lang="en-US" sz="2800" b="0" dirty="0"/>
              <a:t> </a:t>
            </a:r>
            <a:r>
              <a:rPr lang="en-US" sz="2800" b="0" dirty="0" err="1"/>
              <a:t>koululla</a:t>
            </a:r>
            <a:r>
              <a:rPr lang="en-US" sz="2800" b="0" dirty="0"/>
              <a:t>.</a:t>
            </a:r>
            <a:endParaRPr sz="2800" dirty="0"/>
          </a:p>
          <a:p>
            <a:pPr marL="342900" lvl="0" indent="-342900" algn="l" rtl="0">
              <a:lnSpc>
                <a:spcPct val="100000"/>
              </a:lnSpc>
              <a:spcBef>
                <a:spcPts val="0"/>
              </a:spcBef>
              <a:spcAft>
                <a:spcPts val="0"/>
              </a:spcAft>
              <a:buSzPts val="3000"/>
              <a:buFont typeface="Arial"/>
              <a:buChar char="•"/>
            </a:pPr>
            <a:r>
              <a:rPr lang="en-US" sz="2800" b="0" dirty="0"/>
              <a:t>Opettaja </a:t>
            </a:r>
            <a:r>
              <a:rPr lang="en-US" sz="2800" b="0" dirty="0" err="1"/>
              <a:t>esittelee</a:t>
            </a:r>
            <a:r>
              <a:rPr lang="en-US" sz="2800" b="0" dirty="0"/>
              <a:t> </a:t>
            </a:r>
            <a:r>
              <a:rPr lang="en-US" sz="2800" b="0" dirty="0" err="1"/>
              <a:t>sinulle</a:t>
            </a:r>
            <a:r>
              <a:rPr lang="en-US" sz="2800" b="0" dirty="0"/>
              <a:t> </a:t>
            </a:r>
            <a:r>
              <a:rPr lang="en-US" sz="2800" b="0" dirty="0" err="1"/>
              <a:t>koulua</a:t>
            </a:r>
            <a:r>
              <a:rPr lang="en-US" sz="2800" b="0" dirty="0"/>
              <a:t> </a:t>
            </a:r>
            <a:r>
              <a:rPr lang="en-US" sz="2800" b="0" dirty="0" err="1"/>
              <a:t>sekä</a:t>
            </a:r>
            <a:r>
              <a:rPr lang="en-US" sz="2800" b="0" dirty="0"/>
              <a:t> </a:t>
            </a:r>
            <a:r>
              <a:rPr lang="en-US" sz="2800" b="0" dirty="0" err="1"/>
              <a:t>oman</a:t>
            </a:r>
            <a:r>
              <a:rPr lang="en-US" sz="2800" b="0" dirty="0"/>
              <a:t> </a:t>
            </a:r>
            <a:r>
              <a:rPr lang="en-US" sz="2800" b="0" dirty="0" err="1"/>
              <a:t>luokkansa</a:t>
            </a:r>
            <a:r>
              <a:rPr lang="en-US" sz="2800" b="0" dirty="0"/>
              <a:t> (</a:t>
            </a:r>
            <a:r>
              <a:rPr lang="en-US" sz="2800" b="0" dirty="0" err="1"/>
              <a:t>varaudu</a:t>
            </a:r>
            <a:r>
              <a:rPr lang="en-US" sz="2800" b="0" dirty="0"/>
              <a:t> </a:t>
            </a:r>
            <a:r>
              <a:rPr lang="en-US" sz="2800" b="0" dirty="0" err="1"/>
              <a:t>esittelemään</a:t>
            </a:r>
            <a:r>
              <a:rPr lang="en-US" sz="2800" b="0" dirty="0"/>
              <a:t> </a:t>
            </a:r>
            <a:r>
              <a:rPr lang="en-US" sz="2800" b="0" dirty="0" err="1"/>
              <a:t>itsesi</a:t>
            </a:r>
            <a:r>
              <a:rPr lang="en-US" sz="2800" b="0" dirty="0"/>
              <a:t>).</a:t>
            </a:r>
            <a:endParaRPr sz="2800" dirty="0"/>
          </a:p>
          <a:p>
            <a:pPr marL="342900" lvl="0" indent="-342900" algn="l" rtl="0">
              <a:lnSpc>
                <a:spcPct val="100000"/>
              </a:lnSpc>
              <a:spcBef>
                <a:spcPts val="0"/>
              </a:spcBef>
              <a:spcAft>
                <a:spcPts val="0"/>
              </a:spcAft>
              <a:buSzPts val="3000"/>
              <a:buFont typeface="Arial"/>
              <a:buChar char="•"/>
            </a:pPr>
            <a:r>
              <a:rPr lang="en-US" sz="2800" b="0" dirty="0" err="1"/>
              <a:t>Sopikaa</a:t>
            </a:r>
            <a:r>
              <a:rPr lang="en-US" sz="2800" b="0" dirty="0"/>
              <a:t> </a:t>
            </a:r>
            <a:r>
              <a:rPr lang="en-US" sz="2800" b="0" dirty="0" err="1"/>
              <a:t>säännöllisestä</a:t>
            </a:r>
            <a:r>
              <a:rPr lang="en-US" sz="2800" b="0" dirty="0"/>
              <a:t> </a:t>
            </a:r>
            <a:r>
              <a:rPr lang="en-US" sz="2800" b="0" dirty="0" err="1"/>
              <a:t>lukutuokioajasta</a:t>
            </a:r>
            <a:r>
              <a:rPr lang="en-US" sz="2800" b="0" dirty="0"/>
              <a:t> (</a:t>
            </a:r>
            <a:r>
              <a:rPr lang="en-US" sz="2800" b="0" dirty="0" err="1"/>
              <a:t>yleensä</a:t>
            </a:r>
            <a:r>
              <a:rPr lang="en-US" sz="2800" b="0" dirty="0"/>
              <a:t> </a:t>
            </a:r>
            <a:r>
              <a:rPr lang="en-US" sz="2800" b="0" dirty="0" err="1"/>
              <a:t>kerran</a:t>
            </a:r>
            <a:r>
              <a:rPr lang="en-US" sz="2800" b="0" dirty="0"/>
              <a:t> </a:t>
            </a:r>
            <a:r>
              <a:rPr lang="en-US" sz="2800" b="0" dirty="0" err="1"/>
              <a:t>viikossa</a:t>
            </a:r>
            <a:r>
              <a:rPr lang="en-US" sz="2800" b="0" dirty="0"/>
              <a:t>) </a:t>
            </a:r>
            <a:r>
              <a:rPr lang="en-US" sz="2800" b="0" dirty="0" err="1"/>
              <a:t>yhdeksi</a:t>
            </a:r>
            <a:r>
              <a:rPr lang="en-US" sz="2800" b="0" dirty="0"/>
              <a:t> </a:t>
            </a:r>
            <a:r>
              <a:rPr lang="en-US" sz="2800" b="0" dirty="0" err="1"/>
              <a:t>lukukaudeksi</a:t>
            </a:r>
            <a:r>
              <a:rPr lang="en-US" sz="2800" b="0" dirty="0"/>
              <a:t> </a:t>
            </a:r>
            <a:r>
              <a:rPr lang="en-US" sz="2800" b="0" dirty="0" err="1"/>
              <a:t>kerrallaan</a:t>
            </a:r>
            <a:r>
              <a:rPr lang="en-US" sz="2800" b="0" dirty="0"/>
              <a:t>.</a:t>
            </a:r>
            <a:endParaRPr sz="2800" dirty="0"/>
          </a:p>
        </p:txBody>
      </p:sp>
      <p:sp>
        <p:nvSpPr>
          <p:cNvPr id="223" name="Google Shape;223;p19"/>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dirty="0" err="1"/>
              <a:t>Perehdytyksen</a:t>
            </a:r>
            <a:r>
              <a:rPr lang="en-US" dirty="0"/>
              <a:t> </a:t>
            </a:r>
            <a:r>
              <a:rPr lang="en-US" dirty="0" err="1"/>
              <a:t>sisältö</a:t>
            </a:r>
            <a:endParaRPr dirty="0"/>
          </a:p>
        </p:txBody>
      </p:sp>
      <p:sp>
        <p:nvSpPr>
          <p:cNvPr id="58" name="Google Shape;58;p2"/>
          <p:cNvSpPr txBox="1">
            <a:spLocks noGrp="1"/>
          </p:cNvSpPr>
          <p:nvPr>
            <p:ph type="body" idx="1"/>
          </p:nvPr>
        </p:nvSpPr>
        <p:spPr>
          <a:xfrm>
            <a:off x="945760" y="1897160"/>
            <a:ext cx="7772400" cy="38925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125"/>
              <a:buFont typeface="Arial"/>
              <a:buChar char="•"/>
            </a:pPr>
            <a:r>
              <a:rPr lang="en-US" sz="2400" b="0" dirty="0"/>
              <a:t>Lukumummien ja -</a:t>
            </a:r>
            <a:r>
              <a:rPr lang="en-US" sz="2400" b="0" dirty="0" err="1"/>
              <a:t>vaarien</a:t>
            </a:r>
            <a:r>
              <a:rPr lang="en-US" sz="2400" b="0" dirty="0"/>
              <a:t> </a:t>
            </a:r>
            <a:r>
              <a:rPr lang="en-US" sz="2400" b="0" dirty="0" err="1"/>
              <a:t>ydintehtävä</a:t>
            </a:r>
            <a:r>
              <a:rPr lang="en-US" sz="2400" b="0" dirty="0"/>
              <a:t> ja </a:t>
            </a:r>
            <a:r>
              <a:rPr lang="en-US" sz="2400" b="0" dirty="0" err="1"/>
              <a:t>toiminnan</a:t>
            </a:r>
            <a:r>
              <a:rPr lang="en-US" sz="2400" b="0" dirty="0"/>
              <a:t> </a:t>
            </a:r>
            <a:r>
              <a:rPr lang="en-US" sz="2400" b="0" dirty="0" err="1"/>
              <a:t>hyödyt</a:t>
            </a:r>
            <a:r>
              <a:rPr lang="en-US" sz="2400" b="0" dirty="0"/>
              <a:t> </a:t>
            </a:r>
            <a:r>
              <a:rPr lang="en-US" sz="2400" b="0" dirty="0" err="1"/>
              <a:t>eri</a:t>
            </a:r>
            <a:r>
              <a:rPr lang="en-US" sz="2400" b="0" dirty="0"/>
              <a:t> </a:t>
            </a:r>
            <a:r>
              <a:rPr lang="en-US" sz="2400" b="0" dirty="0" err="1"/>
              <a:t>osapuolille</a:t>
            </a:r>
            <a:endParaRPr sz="2400" b="0" dirty="0"/>
          </a:p>
          <a:p>
            <a:pPr marL="342900" lvl="0" indent="-342900" algn="l" rtl="0">
              <a:lnSpc>
                <a:spcPct val="144000"/>
              </a:lnSpc>
              <a:spcBef>
                <a:spcPts val="0"/>
              </a:spcBef>
              <a:spcAft>
                <a:spcPts val="0"/>
              </a:spcAft>
              <a:buSzPts val="3125"/>
              <a:buFont typeface="Arial"/>
              <a:buChar char="•"/>
            </a:pPr>
            <a:r>
              <a:rPr lang="en-US" sz="2400" b="0" dirty="0" err="1"/>
              <a:t>Niilo</a:t>
            </a:r>
            <a:r>
              <a:rPr lang="en-US" sz="2400" b="0" dirty="0"/>
              <a:t> </a:t>
            </a:r>
            <a:r>
              <a:rPr lang="en-US" sz="2400" b="0" dirty="0" err="1"/>
              <a:t>Mäki</a:t>
            </a:r>
            <a:r>
              <a:rPr lang="en-US" sz="2400" b="0" dirty="0"/>
              <a:t> </a:t>
            </a:r>
            <a:r>
              <a:rPr lang="en-US" sz="2400" b="0" dirty="0" err="1"/>
              <a:t>Instituutin</a:t>
            </a:r>
            <a:r>
              <a:rPr lang="en-US" sz="2400" b="0" dirty="0"/>
              <a:t> ja </a:t>
            </a:r>
            <a:r>
              <a:rPr lang="en-US" sz="2400" b="0" dirty="0" err="1"/>
              <a:t>MLL:n</a:t>
            </a:r>
            <a:r>
              <a:rPr lang="en-US" sz="2400" b="0" dirty="0"/>
              <a:t> </a:t>
            </a:r>
            <a:r>
              <a:rPr lang="en-US" sz="2400" b="0" dirty="0" err="1"/>
              <a:t>esittely</a:t>
            </a:r>
            <a:endParaRPr sz="2400" b="0" dirty="0"/>
          </a:p>
          <a:p>
            <a:pPr marL="342900" lvl="0" indent="-342900" algn="l" rtl="0">
              <a:lnSpc>
                <a:spcPct val="144000"/>
              </a:lnSpc>
              <a:spcBef>
                <a:spcPts val="0"/>
              </a:spcBef>
              <a:spcAft>
                <a:spcPts val="0"/>
              </a:spcAft>
              <a:buSzPts val="3125"/>
              <a:buFont typeface="Arial"/>
              <a:buChar char="•"/>
            </a:pPr>
            <a:r>
              <a:rPr lang="en-US" sz="2400" b="0" dirty="0" err="1"/>
              <a:t>Vapaaehtoistoiminta</a:t>
            </a:r>
            <a:endParaRPr sz="2400" b="0" dirty="0"/>
          </a:p>
          <a:p>
            <a:pPr marL="342900" lvl="0" indent="-342900" algn="l" rtl="0">
              <a:lnSpc>
                <a:spcPct val="144000"/>
              </a:lnSpc>
              <a:spcBef>
                <a:spcPts val="0"/>
              </a:spcBef>
              <a:spcAft>
                <a:spcPts val="0"/>
              </a:spcAft>
              <a:buSzPts val="3125"/>
              <a:buFont typeface="Arial"/>
              <a:buChar char="•"/>
            </a:pPr>
            <a:r>
              <a:rPr lang="en-US" sz="2400" b="0" dirty="0" err="1"/>
              <a:t>Epäsujuva</a:t>
            </a:r>
            <a:r>
              <a:rPr lang="en-US" sz="2400" b="0" dirty="0"/>
              <a:t> ja </a:t>
            </a:r>
            <a:r>
              <a:rPr lang="en-US" sz="2400" b="0" dirty="0" err="1"/>
              <a:t>sujuva</a:t>
            </a:r>
            <a:r>
              <a:rPr lang="en-US" sz="2400" b="0" dirty="0"/>
              <a:t> </a:t>
            </a:r>
            <a:r>
              <a:rPr lang="en-US" sz="2400" b="0" dirty="0" err="1"/>
              <a:t>lukeminen</a:t>
            </a:r>
            <a:endParaRPr sz="2400" b="0" dirty="0"/>
          </a:p>
          <a:p>
            <a:pPr marL="342900" lvl="0" indent="-342900" algn="l" rtl="0">
              <a:lnSpc>
                <a:spcPct val="144000"/>
              </a:lnSpc>
              <a:spcBef>
                <a:spcPts val="0"/>
              </a:spcBef>
              <a:spcAft>
                <a:spcPts val="0"/>
              </a:spcAft>
              <a:buSzPts val="3125"/>
              <a:buFont typeface="Arial"/>
              <a:buChar char="•"/>
            </a:pPr>
            <a:r>
              <a:rPr lang="en-US" sz="2400" b="0" dirty="0" err="1"/>
              <a:t>Toiminta</a:t>
            </a:r>
            <a:r>
              <a:rPr lang="en-US" sz="2400" b="0" dirty="0"/>
              <a:t> </a:t>
            </a:r>
            <a:r>
              <a:rPr lang="en-US" sz="2400" b="0" dirty="0" err="1"/>
              <a:t>käytännössä</a:t>
            </a:r>
            <a:endParaRPr sz="2400" b="0" dirty="0"/>
          </a:p>
          <a:p>
            <a:pPr marL="342900" lvl="0" indent="-342900" algn="l" rtl="0">
              <a:lnSpc>
                <a:spcPct val="144000"/>
              </a:lnSpc>
              <a:spcBef>
                <a:spcPts val="0"/>
              </a:spcBef>
              <a:spcAft>
                <a:spcPts val="0"/>
              </a:spcAft>
              <a:buSzPts val="3125"/>
              <a:buFont typeface="Arial"/>
              <a:buChar char="•"/>
            </a:pPr>
            <a:r>
              <a:rPr lang="en-US" sz="2400" b="0" dirty="0" err="1"/>
              <a:t>Lukutuokioiden</a:t>
            </a:r>
            <a:r>
              <a:rPr lang="en-US" sz="2400" b="0" dirty="0"/>
              <a:t> </a:t>
            </a:r>
            <a:r>
              <a:rPr lang="en-US" sz="2400" b="0" dirty="0" err="1"/>
              <a:t>kulku</a:t>
            </a:r>
            <a:r>
              <a:rPr lang="en-US" sz="2400" b="0" dirty="0"/>
              <a:t> ja </a:t>
            </a:r>
            <a:r>
              <a:rPr lang="en-US" sz="2400" b="0" dirty="0" err="1"/>
              <a:t>lukutavat</a:t>
            </a:r>
            <a:endParaRPr sz="2400" b="0" dirty="0"/>
          </a:p>
          <a:p>
            <a:pPr marL="0" lvl="0" indent="0" algn="l" rtl="0">
              <a:lnSpc>
                <a:spcPct val="144000"/>
              </a:lnSpc>
              <a:spcBef>
                <a:spcPts val="0"/>
              </a:spcBef>
              <a:spcAft>
                <a:spcPts val="0"/>
              </a:spcAft>
              <a:buNone/>
            </a:pPr>
            <a:endParaRPr dirty="0"/>
          </a:p>
        </p:txBody>
      </p:sp>
      <p:sp>
        <p:nvSpPr>
          <p:cNvPr id="59" name="Google Shape;59;p2"/>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0"/>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dirty="0"/>
              <a:t>Ennen </a:t>
            </a:r>
            <a:r>
              <a:rPr lang="en-US" dirty="0" err="1"/>
              <a:t>lukutuokioiden</a:t>
            </a:r>
            <a:r>
              <a:rPr lang="en-US" dirty="0"/>
              <a:t> </a:t>
            </a:r>
            <a:r>
              <a:rPr lang="en-US" dirty="0" err="1"/>
              <a:t>alkamista</a:t>
            </a:r>
            <a:endParaRPr dirty="0"/>
          </a:p>
        </p:txBody>
      </p:sp>
      <p:sp>
        <p:nvSpPr>
          <p:cNvPr id="230" name="Google Shape;230;p20"/>
          <p:cNvSpPr txBox="1">
            <a:spLocks noGrp="1"/>
          </p:cNvSpPr>
          <p:nvPr>
            <p:ph type="body" idx="1"/>
          </p:nvPr>
        </p:nvSpPr>
        <p:spPr>
          <a:xfrm>
            <a:off x="728590" y="1908590"/>
            <a:ext cx="7772400" cy="38925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000"/>
              <a:buFont typeface="Arial"/>
              <a:buChar char="•"/>
            </a:pPr>
            <a:r>
              <a:rPr lang="en-US" sz="2800" b="0" dirty="0"/>
              <a:t>Opettaja </a:t>
            </a:r>
            <a:r>
              <a:rPr lang="en-US" sz="2800" b="0" dirty="0" err="1"/>
              <a:t>valitsee</a:t>
            </a:r>
            <a:r>
              <a:rPr lang="en-US" sz="2800" b="0" dirty="0"/>
              <a:t> </a:t>
            </a:r>
            <a:r>
              <a:rPr lang="en-US" sz="2800" b="0" dirty="0" err="1"/>
              <a:t>osallistuvat</a:t>
            </a:r>
            <a:r>
              <a:rPr lang="en-US" sz="2800" b="0" dirty="0"/>
              <a:t> </a:t>
            </a:r>
            <a:r>
              <a:rPr lang="en-US" sz="2800" b="0" dirty="0" err="1"/>
              <a:t>lapset</a:t>
            </a:r>
            <a:r>
              <a:rPr lang="en-US" sz="2800" b="0" dirty="0"/>
              <a:t>. </a:t>
            </a:r>
            <a:endParaRPr sz="2800" dirty="0"/>
          </a:p>
          <a:p>
            <a:pPr marL="342900" lvl="0" indent="-342900" algn="l" rtl="0">
              <a:lnSpc>
                <a:spcPct val="100000"/>
              </a:lnSpc>
              <a:spcBef>
                <a:spcPts val="0"/>
              </a:spcBef>
              <a:spcAft>
                <a:spcPts val="0"/>
              </a:spcAft>
              <a:buSzPts val="3000"/>
              <a:buFont typeface="Arial"/>
              <a:buChar char="•"/>
            </a:pPr>
            <a:r>
              <a:rPr lang="en-US" sz="2800" b="0" dirty="0"/>
              <a:t>Opettaja </a:t>
            </a:r>
            <a:r>
              <a:rPr lang="en-US" sz="2800" b="0" dirty="0" err="1"/>
              <a:t>etsii</a:t>
            </a:r>
            <a:r>
              <a:rPr lang="en-US" sz="2800" b="0" dirty="0"/>
              <a:t> </a:t>
            </a:r>
            <a:r>
              <a:rPr lang="en-US" sz="2800" b="0" dirty="0" err="1"/>
              <a:t>yhdessä</a:t>
            </a:r>
            <a:r>
              <a:rPr lang="en-US" sz="2800" b="0" dirty="0"/>
              <a:t> </a:t>
            </a:r>
            <a:r>
              <a:rPr lang="en-US" sz="2800" b="0" dirty="0" err="1"/>
              <a:t>lasten</a:t>
            </a:r>
            <a:r>
              <a:rPr lang="en-US" sz="2800" b="0" dirty="0"/>
              <a:t> </a:t>
            </a:r>
            <a:r>
              <a:rPr lang="en-US" sz="2800" b="0" dirty="0" err="1"/>
              <a:t>kanssa</a:t>
            </a:r>
            <a:r>
              <a:rPr lang="en-US" sz="2800" b="0" dirty="0"/>
              <a:t> </a:t>
            </a:r>
            <a:r>
              <a:rPr lang="en-US" sz="2800" b="0" dirty="0" err="1"/>
              <a:t>sopivat</a:t>
            </a:r>
            <a:r>
              <a:rPr lang="en-US" sz="2800" b="0" dirty="0"/>
              <a:t> </a:t>
            </a:r>
            <a:r>
              <a:rPr lang="en-US" sz="2800" b="0" dirty="0" err="1"/>
              <a:t>kirjat</a:t>
            </a:r>
            <a:r>
              <a:rPr lang="en-US" sz="2800" b="0" dirty="0"/>
              <a:t>. </a:t>
            </a:r>
            <a:endParaRPr sz="2800" dirty="0"/>
          </a:p>
          <a:p>
            <a:pPr marL="342900" lvl="0" indent="-342900" algn="l" rtl="0">
              <a:lnSpc>
                <a:spcPct val="100000"/>
              </a:lnSpc>
              <a:spcBef>
                <a:spcPts val="0"/>
              </a:spcBef>
              <a:spcAft>
                <a:spcPts val="0"/>
              </a:spcAft>
              <a:buSzPts val="3000"/>
              <a:buFont typeface="Arial"/>
              <a:buChar char="•"/>
            </a:pPr>
            <a:r>
              <a:rPr lang="en-US" sz="2800" b="0" dirty="0"/>
              <a:t>Opettaja </a:t>
            </a:r>
            <a:r>
              <a:rPr lang="en-US" sz="2800" b="0" dirty="0" err="1"/>
              <a:t>varaa</a:t>
            </a:r>
            <a:r>
              <a:rPr lang="en-US" sz="2800" b="0" dirty="0"/>
              <a:t> </a:t>
            </a:r>
            <a:r>
              <a:rPr lang="en-US" sz="2800" b="0" dirty="0" err="1"/>
              <a:t>sopivan</a:t>
            </a:r>
            <a:r>
              <a:rPr lang="en-US" sz="2800" b="0" dirty="0"/>
              <a:t> </a:t>
            </a:r>
            <a:r>
              <a:rPr lang="en-US" sz="2800" b="0" dirty="0" err="1"/>
              <a:t>rauhallisen</a:t>
            </a:r>
            <a:r>
              <a:rPr lang="en-US" sz="2800" b="0" dirty="0"/>
              <a:t> </a:t>
            </a:r>
            <a:r>
              <a:rPr lang="en-US" sz="2800" b="0" dirty="0" err="1"/>
              <a:t>tilan</a:t>
            </a:r>
            <a:r>
              <a:rPr lang="en-US" sz="2800" b="0" dirty="0"/>
              <a:t> (</a:t>
            </a:r>
            <a:r>
              <a:rPr lang="en-US" sz="2800" b="0" dirty="0" err="1"/>
              <a:t>mieluiten</a:t>
            </a:r>
            <a:r>
              <a:rPr lang="en-US" sz="2800" b="0" dirty="0"/>
              <a:t> </a:t>
            </a:r>
            <a:r>
              <a:rPr lang="en-US" sz="2800" b="0" dirty="0" err="1"/>
              <a:t>aina</a:t>
            </a:r>
            <a:r>
              <a:rPr lang="en-US" sz="2800" b="0" dirty="0"/>
              <a:t> </a:t>
            </a:r>
            <a:r>
              <a:rPr lang="en-US" sz="2800" b="0" dirty="0" err="1"/>
              <a:t>sama</a:t>
            </a:r>
            <a:r>
              <a:rPr lang="en-US" sz="2800" b="0" dirty="0"/>
              <a:t> </a:t>
            </a:r>
            <a:r>
              <a:rPr lang="en-US" sz="2800" b="0" dirty="0" err="1"/>
              <a:t>tila</a:t>
            </a:r>
            <a:r>
              <a:rPr lang="en-US" sz="2800" b="0" dirty="0"/>
              <a:t> </a:t>
            </a:r>
            <a:r>
              <a:rPr lang="en-US" sz="2800" b="0" dirty="0" err="1"/>
              <a:t>käytössä</a:t>
            </a:r>
            <a:r>
              <a:rPr lang="en-US" sz="2800" b="0" dirty="0"/>
              <a:t>). </a:t>
            </a:r>
            <a:endParaRPr sz="2800" dirty="0"/>
          </a:p>
          <a:p>
            <a:pPr marL="342900" lvl="0" indent="-342900" algn="l" rtl="0">
              <a:lnSpc>
                <a:spcPct val="100000"/>
              </a:lnSpc>
              <a:spcBef>
                <a:spcPts val="0"/>
              </a:spcBef>
              <a:spcAft>
                <a:spcPts val="0"/>
              </a:spcAft>
              <a:buSzPts val="3000"/>
              <a:buFont typeface="Arial"/>
              <a:buChar char="•"/>
            </a:pPr>
            <a:r>
              <a:rPr lang="en-US" sz="2800" b="0" dirty="0"/>
              <a:t>Opettaja </a:t>
            </a:r>
            <a:r>
              <a:rPr lang="en-US" sz="2800" b="0" dirty="0" err="1"/>
              <a:t>tiedottaa</a:t>
            </a:r>
            <a:r>
              <a:rPr lang="en-US" sz="2800" b="0" dirty="0"/>
              <a:t> </a:t>
            </a:r>
            <a:r>
              <a:rPr lang="en-US" sz="2800" b="0" dirty="0" err="1"/>
              <a:t>oppilaiden</a:t>
            </a:r>
            <a:r>
              <a:rPr lang="en-US" sz="2800" b="0" dirty="0"/>
              <a:t> </a:t>
            </a:r>
            <a:r>
              <a:rPr lang="en-US" sz="2800" b="0" dirty="0" err="1"/>
              <a:t>vanhempia</a:t>
            </a:r>
            <a:r>
              <a:rPr lang="en-US" sz="2800" b="0" dirty="0"/>
              <a:t> </a:t>
            </a:r>
            <a:r>
              <a:rPr lang="en-US" sz="2800" b="0" dirty="0" err="1"/>
              <a:t>toiminnasta</a:t>
            </a:r>
            <a:r>
              <a:rPr lang="en-US" sz="2800" b="0" dirty="0"/>
              <a:t>.</a:t>
            </a:r>
            <a:endParaRPr sz="2800" dirty="0"/>
          </a:p>
        </p:txBody>
      </p:sp>
      <p:sp>
        <p:nvSpPr>
          <p:cNvPr id="231" name="Google Shape;231;p20"/>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1"/>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Mitä lukisimme?</a:t>
            </a:r>
            <a:endParaRPr/>
          </a:p>
        </p:txBody>
      </p:sp>
      <p:sp>
        <p:nvSpPr>
          <p:cNvPr id="238" name="Google Shape;238;p21"/>
          <p:cNvSpPr txBox="1">
            <a:spLocks noGrp="1"/>
          </p:cNvSpPr>
          <p:nvPr>
            <p:ph type="body" idx="1"/>
          </p:nvPr>
        </p:nvSpPr>
        <p:spPr>
          <a:xfrm>
            <a:off x="945760" y="1897160"/>
            <a:ext cx="7772400" cy="38925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600"/>
              </a:spcAft>
              <a:buNone/>
            </a:pPr>
            <a:r>
              <a:rPr lang="en-US" sz="2800" dirty="0"/>
              <a:t>Opettaja </a:t>
            </a:r>
            <a:r>
              <a:rPr lang="en-US" sz="2800" dirty="0" err="1"/>
              <a:t>valitsee</a:t>
            </a:r>
            <a:r>
              <a:rPr lang="en-US" sz="2800" dirty="0"/>
              <a:t> </a:t>
            </a:r>
            <a:r>
              <a:rPr lang="en-US" sz="2800" dirty="0" err="1"/>
              <a:t>lapsen</a:t>
            </a:r>
            <a:r>
              <a:rPr lang="en-US" sz="2800" dirty="0"/>
              <a:t> </a:t>
            </a:r>
            <a:r>
              <a:rPr lang="en-US" sz="2800" dirty="0" err="1"/>
              <a:t>kanssa</a:t>
            </a:r>
            <a:r>
              <a:rPr lang="en-US" sz="2800" dirty="0"/>
              <a:t> </a:t>
            </a:r>
            <a:r>
              <a:rPr lang="en-US" sz="2800" dirty="0" err="1"/>
              <a:t>kirjan</a:t>
            </a:r>
            <a:r>
              <a:rPr lang="en-US" sz="2800" dirty="0"/>
              <a:t>.</a:t>
            </a:r>
            <a:endParaRPr sz="2800" dirty="0"/>
          </a:p>
          <a:p>
            <a:pPr marL="609600" lvl="1" indent="-342900" algn="l" rtl="0">
              <a:lnSpc>
                <a:spcPct val="100000"/>
              </a:lnSpc>
              <a:spcBef>
                <a:spcPts val="0"/>
              </a:spcBef>
              <a:spcAft>
                <a:spcPts val="600"/>
              </a:spcAft>
              <a:buSzPts val="2400"/>
              <a:buFont typeface="Arial"/>
              <a:buChar char="•"/>
            </a:pPr>
            <a:r>
              <a:rPr lang="en-US" sz="2800" dirty="0" err="1"/>
              <a:t>Kaunokirjallisuutta</a:t>
            </a:r>
            <a:r>
              <a:rPr lang="en-US" sz="2800" dirty="0"/>
              <a:t> tai </a:t>
            </a:r>
            <a:r>
              <a:rPr lang="en-US" sz="2800" dirty="0" err="1"/>
              <a:t>tietokirjallisuutta</a:t>
            </a:r>
            <a:endParaRPr sz="2800" dirty="0"/>
          </a:p>
          <a:p>
            <a:pPr marL="609600" lvl="1" indent="-342900" algn="l" rtl="0">
              <a:lnSpc>
                <a:spcPct val="100000"/>
              </a:lnSpc>
              <a:spcBef>
                <a:spcPts val="0"/>
              </a:spcBef>
              <a:spcAft>
                <a:spcPts val="600"/>
              </a:spcAft>
              <a:buSzPts val="2400"/>
              <a:buFont typeface="Arial"/>
              <a:buChar char="•"/>
            </a:pPr>
            <a:r>
              <a:rPr lang="en-US" sz="2800" dirty="0" err="1"/>
              <a:t>Ei</a:t>
            </a:r>
            <a:r>
              <a:rPr lang="en-US" sz="2800" dirty="0"/>
              <a:t> ta-vu-</a:t>
            </a:r>
            <a:r>
              <a:rPr lang="en-US" sz="2800" dirty="0" err="1"/>
              <a:t>tet</a:t>
            </a:r>
            <a:r>
              <a:rPr lang="en-US" sz="2800" dirty="0"/>
              <a:t>-</a:t>
            </a:r>
            <a:r>
              <a:rPr lang="en-US" sz="2800" dirty="0" err="1"/>
              <a:t>tu</a:t>
            </a:r>
            <a:r>
              <a:rPr lang="en-US" sz="2800" dirty="0"/>
              <a:t>-ja </a:t>
            </a:r>
            <a:r>
              <a:rPr lang="en-US" sz="2800" dirty="0" err="1"/>
              <a:t>kirjoja</a:t>
            </a:r>
            <a:r>
              <a:rPr lang="en-US" sz="2800" dirty="0"/>
              <a:t> tai </a:t>
            </a:r>
            <a:r>
              <a:rPr lang="en-US" sz="2800" dirty="0" err="1"/>
              <a:t>oppikirjoja</a:t>
            </a:r>
            <a:endParaRPr lang="en-US" sz="2800" dirty="0"/>
          </a:p>
          <a:p>
            <a:pPr marL="609600" lvl="1" indent="-342900" algn="l" rtl="0">
              <a:lnSpc>
                <a:spcPct val="100000"/>
              </a:lnSpc>
              <a:spcBef>
                <a:spcPts val="0"/>
              </a:spcBef>
              <a:spcAft>
                <a:spcPts val="600"/>
              </a:spcAft>
              <a:buSzPts val="2400"/>
              <a:buFont typeface="Arial"/>
              <a:buChar char="•"/>
            </a:pPr>
            <a:endParaRPr sz="2800" dirty="0"/>
          </a:p>
          <a:p>
            <a:pPr marL="609600" lvl="1" indent="-342900" algn="l" rtl="0">
              <a:lnSpc>
                <a:spcPct val="100000"/>
              </a:lnSpc>
              <a:spcBef>
                <a:spcPts val="0"/>
              </a:spcBef>
              <a:spcAft>
                <a:spcPts val="600"/>
              </a:spcAft>
              <a:buSzPts val="2400"/>
              <a:buFont typeface="Arial"/>
              <a:buChar char="•"/>
            </a:pPr>
            <a:r>
              <a:rPr lang="en-US" sz="2800" dirty="0" err="1"/>
              <a:t>Sekä</a:t>
            </a:r>
            <a:r>
              <a:rPr lang="en-US" sz="2800" dirty="0"/>
              <a:t> </a:t>
            </a:r>
            <a:r>
              <a:rPr lang="en-US" sz="2800" dirty="0" err="1"/>
              <a:t>lapsella</a:t>
            </a:r>
            <a:r>
              <a:rPr lang="en-US" sz="2800" dirty="0"/>
              <a:t> </a:t>
            </a:r>
            <a:r>
              <a:rPr lang="en-US" sz="2800" dirty="0" err="1"/>
              <a:t>että</a:t>
            </a:r>
            <a:r>
              <a:rPr lang="en-US" sz="2800" dirty="0"/>
              <a:t> </a:t>
            </a:r>
            <a:r>
              <a:rPr lang="en-US" sz="2800" dirty="0" err="1"/>
              <a:t>Lukumummilla</a:t>
            </a:r>
            <a:r>
              <a:rPr lang="en-US" sz="2800" dirty="0"/>
              <a:t>/-</a:t>
            </a:r>
            <a:r>
              <a:rPr lang="en-US" sz="2800" dirty="0" err="1"/>
              <a:t>vaarilla</a:t>
            </a:r>
            <a:r>
              <a:rPr lang="en-US" sz="2800" dirty="0"/>
              <a:t> on </a:t>
            </a:r>
            <a:r>
              <a:rPr lang="en-US" sz="2800" dirty="0" err="1"/>
              <a:t>oma</a:t>
            </a:r>
            <a:r>
              <a:rPr lang="en-US" sz="2800" dirty="0"/>
              <a:t> </a:t>
            </a:r>
            <a:r>
              <a:rPr lang="en-US" sz="2800" dirty="0" err="1"/>
              <a:t>kappale</a:t>
            </a:r>
            <a:r>
              <a:rPr lang="en-US" sz="2800" dirty="0"/>
              <a:t> </a:t>
            </a:r>
            <a:r>
              <a:rPr lang="en-US" sz="2800" dirty="0" err="1"/>
              <a:t>kirjasta</a:t>
            </a:r>
            <a:r>
              <a:rPr lang="en-US" sz="2800" dirty="0"/>
              <a:t> </a:t>
            </a:r>
            <a:r>
              <a:rPr lang="en-US" sz="2800" dirty="0" err="1"/>
              <a:t>käytössä</a:t>
            </a:r>
            <a:r>
              <a:rPr lang="en-US" sz="2800" dirty="0"/>
              <a:t>. </a:t>
            </a:r>
          </a:p>
          <a:p>
            <a:pPr marL="609600" lvl="1" indent="-342900" algn="l" rtl="0">
              <a:lnSpc>
                <a:spcPct val="100000"/>
              </a:lnSpc>
              <a:spcBef>
                <a:spcPts val="0"/>
              </a:spcBef>
              <a:spcAft>
                <a:spcPts val="600"/>
              </a:spcAft>
              <a:buSzPts val="2400"/>
              <a:buFont typeface="Arial"/>
              <a:buChar char="•"/>
            </a:pPr>
            <a:r>
              <a:rPr lang="en-US" sz="2800" dirty="0" err="1"/>
              <a:t>Voit</a:t>
            </a:r>
            <a:r>
              <a:rPr lang="en-US" sz="2800" dirty="0"/>
              <a:t> </a:t>
            </a:r>
            <a:r>
              <a:rPr lang="en-US" sz="2800" dirty="0" err="1"/>
              <a:t>myös</a:t>
            </a:r>
            <a:r>
              <a:rPr lang="en-US" sz="2800" dirty="0"/>
              <a:t> </a:t>
            </a:r>
            <a:r>
              <a:rPr lang="en-US" sz="2800" dirty="0" err="1"/>
              <a:t>itse</a:t>
            </a:r>
            <a:r>
              <a:rPr lang="en-US" sz="2800" dirty="0"/>
              <a:t> </a:t>
            </a:r>
            <a:r>
              <a:rPr lang="en-US" sz="2800" dirty="0" err="1"/>
              <a:t>etsiä</a:t>
            </a:r>
            <a:r>
              <a:rPr lang="en-US" sz="2800" dirty="0"/>
              <a:t> </a:t>
            </a:r>
            <a:r>
              <a:rPr lang="en-US" sz="2800" dirty="0" err="1"/>
              <a:t>sopivia</a:t>
            </a:r>
            <a:r>
              <a:rPr lang="en-US" sz="2800" dirty="0"/>
              <a:t> </a:t>
            </a:r>
            <a:r>
              <a:rPr lang="en-US" sz="2800" dirty="0" err="1"/>
              <a:t>kirjoja</a:t>
            </a:r>
            <a:r>
              <a:rPr lang="en-US" sz="2800" dirty="0"/>
              <a:t> </a:t>
            </a:r>
            <a:r>
              <a:rPr lang="en-US" sz="2800" dirty="0" err="1"/>
              <a:t>lukuhetkiin</a:t>
            </a:r>
            <a:r>
              <a:rPr lang="en-US" sz="2800" dirty="0"/>
              <a:t> </a:t>
            </a:r>
            <a:r>
              <a:rPr lang="en-US" sz="2800" dirty="0" err="1"/>
              <a:t>kirjastosta</a:t>
            </a:r>
            <a:r>
              <a:rPr lang="en-US" sz="2800" dirty="0"/>
              <a:t>. </a:t>
            </a:r>
            <a:r>
              <a:rPr lang="en-US" sz="2800" dirty="0" err="1"/>
              <a:t>Kysy</a:t>
            </a:r>
            <a:r>
              <a:rPr lang="en-US" sz="2800" dirty="0"/>
              <a:t> </a:t>
            </a:r>
            <a:r>
              <a:rPr lang="en-US" sz="2800" dirty="0" err="1"/>
              <a:t>opettajan</a:t>
            </a:r>
            <a:r>
              <a:rPr lang="en-US" sz="2800" dirty="0"/>
              <a:t> </a:t>
            </a:r>
            <a:r>
              <a:rPr lang="en-US" sz="2800" dirty="0" err="1"/>
              <a:t>mielipidettä</a:t>
            </a:r>
            <a:r>
              <a:rPr lang="en-US" sz="2800" dirty="0"/>
              <a:t> </a:t>
            </a:r>
            <a:r>
              <a:rPr lang="en-US" sz="2800" dirty="0" err="1"/>
              <a:t>kirjoihin</a:t>
            </a:r>
            <a:r>
              <a:rPr lang="en-US" sz="2800" dirty="0"/>
              <a:t>.</a:t>
            </a:r>
            <a:endParaRPr sz="2800" dirty="0"/>
          </a:p>
        </p:txBody>
      </p:sp>
      <p:sp>
        <p:nvSpPr>
          <p:cNvPr id="239" name="Google Shape;239;p21"/>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2"/>
          <p:cNvSpPr txBox="1">
            <a:spLocks noGrp="1"/>
          </p:cNvSpPr>
          <p:nvPr>
            <p:ph type="title"/>
          </p:nvPr>
        </p:nvSpPr>
        <p:spPr>
          <a:xfrm>
            <a:off x="935013" y="59401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dirty="0"/>
              <a:t>Lukutuokiot </a:t>
            </a:r>
            <a:r>
              <a:rPr lang="en-US" dirty="0" err="1"/>
              <a:t>alkavat</a:t>
            </a:r>
            <a:r>
              <a:rPr lang="en-US" dirty="0"/>
              <a:t>!</a:t>
            </a:r>
            <a:endParaRPr dirty="0"/>
          </a:p>
        </p:txBody>
      </p:sp>
      <p:sp>
        <p:nvSpPr>
          <p:cNvPr id="246" name="Google Shape;246;p22"/>
          <p:cNvSpPr txBox="1">
            <a:spLocks noGrp="1"/>
          </p:cNvSpPr>
          <p:nvPr>
            <p:ph type="body" idx="1"/>
          </p:nvPr>
        </p:nvSpPr>
        <p:spPr>
          <a:xfrm>
            <a:off x="585652" y="1622107"/>
            <a:ext cx="7152458" cy="4130009"/>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600"/>
              </a:spcAft>
              <a:buSzPts val="3000"/>
              <a:buFont typeface="Arial"/>
              <a:buChar char="•"/>
            </a:pPr>
            <a:r>
              <a:rPr lang="en-US" sz="2800" b="0" dirty="0"/>
              <a:t>Lukutuokiot </a:t>
            </a:r>
            <a:r>
              <a:rPr lang="en-US" sz="2800" b="0" dirty="0" err="1"/>
              <a:t>ovat</a:t>
            </a:r>
            <a:r>
              <a:rPr lang="en-US" sz="2800" b="0" dirty="0"/>
              <a:t> </a:t>
            </a:r>
            <a:r>
              <a:rPr lang="en-US" sz="2800" b="0" dirty="0" err="1"/>
              <a:t>kahdenkeskisiä</a:t>
            </a:r>
            <a:r>
              <a:rPr lang="en-US" sz="2800" b="0" dirty="0"/>
              <a:t> </a:t>
            </a:r>
            <a:r>
              <a:rPr lang="en-US" sz="2800" b="0" dirty="0" err="1"/>
              <a:t>eli</a:t>
            </a:r>
            <a:r>
              <a:rPr lang="en-US" sz="2800" b="0" dirty="0"/>
              <a:t>  Lukumummi/-</a:t>
            </a:r>
            <a:r>
              <a:rPr lang="en-US" sz="2800" b="0" dirty="0" err="1"/>
              <a:t>vaari</a:t>
            </a:r>
            <a:r>
              <a:rPr lang="en-US" sz="2800" b="0" dirty="0"/>
              <a:t> ja </a:t>
            </a:r>
            <a:r>
              <a:rPr lang="en-US" sz="2800" b="0" dirty="0" err="1"/>
              <a:t>oppilas</a:t>
            </a:r>
            <a:r>
              <a:rPr lang="en-US" sz="2800" b="0" dirty="0"/>
              <a:t>.</a:t>
            </a:r>
            <a:endParaRPr sz="2800" dirty="0"/>
          </a:p>
          <a:p>
            <a:pPr marL="342900" lvl="0" indent="-342900" algn="l" rtl="0">
              <a:lnSpc>
                <a:spcPct val="100000"/>
              </a:lnSpc>
              <a:spcBef>
                <a:spcPts val="0"/>
              </a:spcBef>
              <a:spcAft>
                <a:spcPts val="600"/>
              </a:spcAft>
              <a:buSzPts val="3000"/>
              <a:buFont typeface="Arial"/>
              <a:buChar char="•"/>
            </a:pPr>
            <a:r>
              <a:rPr lang="en-US" sz="2800" b="0" dirty="0" err="1"/>
              <a:t>Lukutuokio</a:t>
            </a:r>
            <a:r>
              <a:rPr lang="en-US" sz="2800" b="0" dirty="0"/>
              <a:t> </a:t>
            </a:r>
            <a:r>
              <a:rPr lang="en-US" sz="2800" b="0" dirty="0" err="1"/>
              <a:t>kestää</a:t>
            </a:r>
            <a:r>
              <a:rPr lang="en-US" sz="2800" b="0" dirty="0"/>
              <a:t> n. 20-30 min / </a:t>
            </a:r>
            <a:r>
              <a:rPr lang="en-US" sz="2800" b="0" dirty="0" err="1"/>
              <a:t>oppilas</a:t>
            </a:r>
            <a:r>
              <a:rPr lang="en-US" sz="2800" b="0" dirty="0"/>
              <a:t>.</a:t>
            </a:r>
            <a:endParaRPr sz="2800" dirty="0"/>
          </a:p>
          <a:p>
            <a:pPr marL="342900" lvl="0" indent="-342900" algn="l" rtl="0">
              <a:lnSpc>
                <a:spcPct val="100000"/>
              </a:lnSpc>
              <a:spcBef>
                <a:spcPts val="0"/>
              </a:spcBef>
              <a:spcAft>
                <a:spcPts val="600"/>
              </a:spcAft>
              <a:buSzPts val="3000"/>
              <a:buFont typeface="Arial"/>
              <a:buChar char="•"/>
            </a:pPr>
            <a:r>
              <a:rPr lang="en-US" sz="2800" b="0" dirty="0" err="1"/>
              <a:t>Toiminta</a:t>
            </a:r>
            <a:r>
              <a:rPr lang="en-US" sz="2800" b="0" dirty="0"/>
              <a:t> on </a:t>
            </a:r>
            <a:r>
              <a:rPr lang="en-US" sz="2800" b="0" dirty="0" err="1"/>
              <a:t>tarkoitettu</a:t>
            </a:r>
            <a:r>
              <a:rPr lang="en-US" sz="2800" b="0" dirty="0"/>
              <a:t> 2.–6.-luokkalaisille </a:t>
            </a:r>
            <a:r>
              <a:rPr lang="en-US" sz="2800" b="0" dirty="0" err="1"/>
              <a:t>lapsille</a:t>
            </a:r>
            <a:r>
              <a:rPr lang="en-US" sz="2800" b="0" dirty="0"/>
              <a:t>.</a:t>
            </a:r>
            <a:endParaRPr sz="2800" dirty="0"/>
          </a:p>
          <a:p>
            <a:pPr marL="342900" lvl="0" indent="-342900" algn="l" rtl="0">
              <a:lnSpc>
                <a:spcPct val="100000"/>
              </a:lnSpc>
              <a:spcBef>
                <a:spcPts val="0"/>
              </a:spcBef>
              <a:spcAft>
                <a:spcPts val="600"/>
              </a:spcAft>
              <a:buSzPts val="3000"/>
              <a:buFont typeface="Arial"/>
              <a:buChar char="•"/>
            </a:pPr>
            <a:r>
              <a:rPr lang="en-US" sz="2800" b="0" dirty="0" err="1"/>
              <a:t>Ensimmäinen</a:t>
            </a:r>
            <a:r>
              <a:rPr lang="en-US" sz="2800" b="0" dirty="0"/>
              <a:t> ja </a:t>
            </a:r>
            <a:r>
              <a:rPr lang="en-US" sz="2800" b="0" dirty="0" err="1"/>
              <a:t>viimeinen</a:t>
            </a:r>
            <a:r>
              <a:rPr lang="en-US" sz="2800" b="0" dirty="0"/>
              <a:t> </a:t>
            </a:r>
            <a:r>
              <a:rPr lang="en-US" sz="2800" b="0" dirty="0" err="1"/>
              <a:t>lukukerta</a:t>
            </a:r>
            <a:r>
              <a:rPr lang="en-US" sz="2800" b="0" dirty="0"/>
              <a:t> </a:t>
            </a:r>
            <a:r>
              <a:rPr lang="en-US" sz="2800" b="0" dirty="0" err="1"/>
              <a:t>voidaan</a:t>
            </a:r>
            <a:r>
              <a:rPr lang="en-US" sz="2800" b="0" dirty="0"/>
              <a:t> </a:t>
            </a:r>
            <a:r>
              <a:rPr lang="en-US" sz="2800" b="0" dirty="0" err="1"/>
              <a:t>pitää</a:t>
            </a:r>
            <a:r>
              <a:rPr lang="en-US" sz="2800" b="0" dirty="0"/>
              <a:t> </a:t>
            </a:r>
            <a:r>
              <a:rPr lang="en-US" sz="2800" b="0" dirty="0" err="1"/>
              <a:t>luokassa</a:t>
            </a:r>
            <a:r>
              <a:rPr lang="en-US" sz="2800" b="0" dirty="0"/>
              <a:t>, </a:t>
            </a:r>
            <a:r>
              <a:rPr lang="en-US" sz="2800" b="0" dirty="0" err="1"/>
              <a:t>jotta</a:t>
            </a:r>
            <a:r>
              <a:rPr lang="en-US" sz="2800" b="0" dirty="0"/>
              <a:t> Lukumummi/-</a:t>
            </a:r>
            <a:r>
              <a:rPr lang="en-US" sz="2800" b="0" dirty="0" err="1"/>
              <a:t>vaari</a:t>
            </a:r>
            <a:r>
              <a:rPr lang="en-US" sz="2800" b="0" dirty="0"/>
              <a:t> </a:t>
            </a:r>
            <a:r>
              <a:rPr lang="en-US" sz="2800" b="0" dirty="0" err="1"/>
              <a:t>tulisi</a:t>
            </a:r>
            <a:r>
              <a:rPr lang="en-US" sz="2800" b="0" dirty="0"/>
              <a:t> </a:t>
            </a:r>
            <a:r>
              <a:rPr lang="en-US" sz="2800" b="0" dirty="0" err="1"/>
              <a:t>kaikille</a:t>
            </a:r>
            <a:r>
              <a:rPr lang="en-US" sz="2800" b="0" dirty="0"/>
              <a:t> </a:t>
            </a:r>
            <a:r>
              <a:rPr lang="en-US" sz="2800" b="0" dirty="0" err="1"/>
              <a:t>tutuksi</a:t>
            </a:r>
            <a:r>
              <a:rPr lang="en-US" sz="2800" b="0" dirty="0"/>
              <a:t>.</a:t>
            </a:r>
            <a:endParaRPr sz="2800" dirty="0"/>
          </a:p>
        </p:txBody>
      </p:sp>
      <p:sp>
        <p:nvSpPr>
          <p:cNvPr id="247" name="Google Shape;247;p22"/>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3"/>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Alatunnistetiedot tähän 1.1.2010</a:t>
            </a:r>
            <a:endParaRPr>
              <a:solidFill>
                <a:schemeClr val="dk1"/>
              </a:solidFill>
              <a:latin typeface="Arial"/>
              <a:ea typeface="Arial"/>
              <a:cs typeface="Arial"/>
              <a:sym typeface="Arial"/>
            </a:endParaRPr>
          </a:p>
        </p:txBody>
      </p:sp>
      <p:sp>
        <p:nvSpPr>
          <p:cNvPr id="254" name="Google Shape;254;p23"/>
          <p:cNvSpPr txBox="1">
            <a:spLocks noGrp="1"/>
          </p:cNvSpPr>
          <p:nvPr>
            <p:ph type="title"/>
          </p:nvPr>
        </p:nvSpPr>
        <p:spPr>
          <a:xfrm>
            <a:off x="945760" y="495374"/>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dirty="0"/>
              <a:t>Lapsen </a:t>
            </a:r>
            <a:r>
              <a:rPr lang="en-US" dirty="0" err="1"/>
              <a:t>näkökulman</a:t>
            </a:r>
            <a:r>
              <a:rPr lang="en-US" dirty="0"/>
              <a:t> </a:t>
            </a:r>
            <a:r>
              <a:rPr lang="en-US" dirty="0" err="1"/>
              <a:t>huomioiminen</a:t>
            </a:r>
            <a:endParaRPr dirty="0"/>
          </a:p>
        </p:txBody>
      </p:sp>
      <p:sp>
        <p:nvSpPr>
          <p:cNvPr id="255" name="Google Shape;255;p23"/>
          <p:cNvSpPr txBox="1">
            <a:spLocks noGrp="1"/>
          </p:cNvSpPr>
          <p:nvPr>
            <p:ph type="body" idx="1"/>
          </p:nvPr>
        </p:nvSpPr>
        <p:spPr>
          <a:xfrm>
            <a:off x="850072" y="1447360"/>
            <a:ext cx="7772400" cy="396327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1200"/>
              </a:spcAft>
              <a:buNone/>
            </a:pPr>
            <a:r>
              <a:rPr lang="en-US" sz="2800" b="0" dirty="0"/>
              <a:t>Kun </a:t>
            </a:r>
            <a:r>
              <a:rPr lang="en-US" sz="2800" b="0" dirty="0" err="1"/>
              <a:t>lapsi</a:t>
            </a:r>
            <a:r>
              <a:rPr lang="en-US" sz="2800" b="0" dirty="0"/>
              <a:t> </a:t>
            </a:r>
            <a:r>
              <a:rPr lang="en-US" sz="2800" b="0" dirty="0" err="1"/>
              <a:t>aloittaa</a:t>
            </a:r>
            <a:r>
              <a:rPr lang="en-US" sz="2800" b="0" dirty="0"/>
              <a:t> </a:t>
            </a:r>
            <a:r>
              <a:rPr lang="en-US" sz="2800" b="0" dirty="0" err="1"/>
              <a:t>lukutoiminnassa</a:t>
            </a:r>
            <a:r>
              <a:rPr lang="en-US" sz="2800" b="0" dirty="0"/>
              <a:t>, </a:t>
            </a:r>
            <a:r>
              <a:rPr lang="en-US" sz="2800" b="0" dirty="0" err="1"/>
              <a:t>hän</a:t>
            </a:r>
            <a:r>
              <a:rPr lang="en-US" sz="2800" b="0" dirty="0"/>
              <a:t> </a:t>
            </a:r>
            <a:r>
              <a:rPr lang="en-US" sz="2800" b="0" dirty="0" err="1"/>
              <a:t>tutustuu</a:t>
            </a:r>
            <a:r>
              <a:rPr lang="en-US" sz="2800" b="0" dirty="0"/>
              <a:t> </a:t>
            </a:r>
            <a:r>
              <a:rPr lang="en-US" sz="2800" b="0" dirty="0" err="1"/>
              <a:t>myös</a:t>
            </a:r>
            <a:r>
              <a:rPr lang="en-US" sz="2800" b="0" dirty="0"/>
              <a:t> </a:t>
            </a:r>
            <a:r>
              <a:rPr lang="en-US" sz="2800" b="0" dirty="0" err="1"/>
              <a:t>uuteen</a:t>
            </a:r>
            <a:r>
              <a:rPr lang="en-US" sz="2800" b="0" dirty="0"/>
              <a:t> </a:t>
            </a:r>
            <a:r>
              <a:rPr lang="en-US" sz="2800" b="0" dirty="0" err="1"/>
              <a:t>aikuiseen</a:t>
            </a:r>
            <a:r>
              <a:rPr lang="en-US" sz="2800" b="0" dirty="0"/>
              <a:t>. On </a:t>
            </a:r>
            <a:r>
              <a:rPr lang="en-US" sz="2800" b="0" dirty="0" err="1"/>
              <a:t>tärkeää</a:t>
            </a:r>
            <a:r>
              <a:rPr lang="en-US" sz="2800" b="0" dirty="0"/>
              <a:t>, </a:t>
            </a:r>
            <a:r>
              <a:rPr lang="en-US" sz="2800" b="0" dirty="0" err="1"/>
              <a:t>että</a:t>
            </a:r>
            <a:r>
              <a:rPr lang="en-US" sz="2800" b="0" dirty="0"/>
              <a:t> </a:t>
            </a:r>
            <a:r>
              <a:rPr lang="en-US" sz="2800" b="0" dirty="0" err="1"/>
              <a:t>lapsi</a:t>
            </a:r>
            <a:r>
              <a:rPr lang="en-US" sz="2800" b="0" dirty="0"/>
              <a:t> </a:t>
            </a:r>
            <a:r>
              <a:rPr lang="en-US" sz="2800" b="0" dirty="0" err="1"/>
              <a:t>kokee</a:t>
            </a:r>
            <a:r>
              <a:rPr lang="en-US" sz="2800" b="0" dirty="0"/>
              <a:t> </a:t>
            </a:r>
            <a:r>
              <a:rPr lang="en-US" sz="2800" b="0" dirty="0" err="1"/>
              <a:t>lukuhetken</a:t>
            </a:r>
            <a:r>
              <a:rPr lang="en-US" sz="2800" b="0" dirty="0"/>
              <a:t> </a:t>
            </a:r>
            <a:r>
              <a:rPr lang="en-US" sz="2800" b="0" dirty="0" err="1"/>
              <a:t>mukavana</a:t>
            </a:r>
            <a:r>
              <a:rPr lang="en-US" sz="2800" b="0" dirty="0"/>
              <a:t>, </a:t>
            </a:r>
            <a:r>
              <a:rPr lang="en-US" sz="2800" b="0" dirty="0" err="1"/>
              <a:t>kannustavana</a:t>
            </a:r>
            <a:r>
              <a:rPr lang="en-US" sz="2800" b="0" dirty="0"/>
              <a:t> ja </a:t>
            </a:r>
            <a:r>
              <a:rPr lang="en-US" sz="2800" b="0" dirty="0" err="1"/>
              <a:t>turvallisena</a:t>
            </a:r>
            <a:r>
              <a:rPr lang="en-US" sz="2800" b="0" dirty="0"/>
              <a:t>. </a:t>
            </a:r>
            <a:endParaRPr sz="2800" dirty="0"/>
          </a:p>
          <a:p>
            <a:pPr marL="0" lvl="0" indent="0" algn="l" rtl="0">
              <a:lnSpc>
                <a:spcPct val="100000"/>
              </a:lnSpc>
              <a:spcBef>
                <a:spcPts val="0"/>
              </a:spcBef>
              <a:spcAft>
                <a:spcPts val="1200"/>
              </a:spcAft>
              <a:buNone/>
            </a:pPr>
            <a:r>
              <a:rPr lang="en-US" sz="2800" b="0" dirty="0" err="1"/>
              <a:t>Pohtikaa</a:t>
            </a:r>
            <a:r>
              <a:rPr lang="en-US" sz="2800" b="0" dirty="0"/>
              <a:t> </a:t>
            </a:r>
            <a:r>
              <a:rPr lang="en-US" sz="2800" b="0" dirty="0" err="1"/>
              <a:t>yhdessä</a:t>
            </a:r>
            <a:r>
              <a:rPr lang="en-US" sz="2800" b="0" dirty="0"/>
              <a:t>:</a:t>
            </a:r>
            <a:endParaRPr sz="2800" dirty="0"/>
          </a:p>
          <a:p>
            <a:pPr marL="342900" lvl="0" indent="-342900" algn="l" rtl="0">
              <a:lnSpc>
                <a:spcPct val="100000"/>
              </a:lnSpc>
              <a:spcBef>
                <a:spcPts val="0"/>
              </a:spcBef>
              <a:spcAft>
                <a:spcPts val="1200"/>
              </a:spcAft>
              <a:buSzPts val="3000"/>
              <a:buFont typeface="Arial"/>
              <a:buChar char="•"/>
            </a:pPr>
            <a:r>
              <a:rPr lang="en-US" sz="2800" b="0" dirty="0" err="1"/>
              <a:t>Miten</a:t>
            </a:r>
            <a:r>
              <a:rPr lang="en-US" sz="2800" b="0" dirty="0"/>
              <a:t> </a:t>
            </a:r>
            <a:r>
              <a:rPr lang="en-US" sz="2800" b="0" dirty="0" err="1"/>
              <a:t>luot</a:t>
            </a:r>
            <a:r>
              <a:rPr lang="en-US" sz="2800" b="0" dirty="0"/>
              <a:t> </a:t>
            </a:r>
            <a:r>
              <a:rPr lang="en-US" sz="2800" b="0" dirty="0" err="1"/>
              <a:t>myönteistä</a:t>
            </a:r>
            <a:r>
              <a:rPr lang="en-US" sz="2800" b="0" dirty="0"/>
              <a:t> ja </a:t>
            </a:r>
            <a:r>
              <a:rPr lang="en-US" sz="2800" b="0" dirty="0" err="1"/>
              <a:t>rohkaisevaa</a:t>
            </a:r>
            <a:r>
              <a:rPr lang="en-US" sz="2800" b="0" dirty="0"/>
              <a:t> </a:t>
            </a:r>
            <a:r>
              <a:rPr lang="en-US" sz="2800" b="0" dirty="0" err="1"/>
              <a:t>ilmapiiriä</a:t>
            </a:r>
            <a:r>
              <a:rPr lang="en-US" sz="2800" b="0" dirty="0"/>
              <a:t>?</a:t>
            </a:r>
            <a:endParaRPr sz="2800" dirty="0"/>
          </a:p>
          <a:p>
            <a:pPr marL="342900" lvl="0" indent="-342900" algn="l" rtl="0">
              <a:lnSpc>
                <a:spcPct val="100000"/>
              </a:lnSpc>
              <a:spcBef>
                <a:spcPts val="0"/>
              </a:spcBef>
              <a:spcAft>
                <a:spcPts val="1200"/>
              </a:spcAft>
              <a:buSzPts val="3000"/>
              <a:buFont typeface="Arial"/>
              <a:buChar char="•"/>
            </a:pPr>
            <a:r>
              <a:rPr lang="en-US" sz="2800" b="0" dirty="0" err="1"/>
              <a:t>Millä</a:t>
            </a:r>
            <a:r>
              <a:rPr lang="en-US" sz="2800" b="0" dirty="0"/>
              <a:t> </a:t>
            </a:r>
            <a:r>
              <a:rPr lang="en-US" sz="2800" b="0" dirty="0" err="1"/>
              <a:t>tavoin</a:t>
            </a:r>
            <a:r>
              <a:rPr lang="en-US" sz="2800" b="0" dirty="0"/>
              <a:t> (</a:t>
            </a:r>
            <a:r>
              <a:rPr lang="en-US" sz="2800" b="0" dirty="0" err="1"/>
              <a:t>esim</a:t>
            </a:r>
            <a:r>
              <a:rPr lang="en-US" sz="2800" b="0" dirty="0"/>
              <a:t>. </a:t>
            </a:r>
            <a:r>
              <a:rPr lang="en-US" sz="2800" b="0" dirty="0" err="1"/>
              <a:t>ilmein</a:t>
            </a:r>
            <a:r>
              <a:rPr lang="en-US" sz="2800" b="0" dirty="0"/>
              <a:t>, </a:t>
            </a:r>
            <a:r>
              <a:rPr lang="en-US" sz="2800" b="0" dirty="0" err="1"/>
              <a:t>elein</a:t>
            </a:r>
            <a:r>
              <a:rPr lang="en-US" sz="2800" b="0" dirty="0"/>
              <a:t>, </a:t>
            </a:r>
            <a:r>
              <a:rPr lang="en-US" sz="2800" b="0" dirty="0" err="1"/>
              <a:t>sanoin</a:t>
            </a:r>
            <a:r>
              <a:rPr lang="en-US" sz="2800" b="0" dirty="0"/>
              <a:t>, </a:t>
            </a:r>
            <a:r>
              <a:rPr lang="en-US" sz="2800" b="0" dirty="0" err="1"/>
              <a:t>äänensävyin</a:t>
            </a:r>
            <a:r>
              <a:rPr lang="en-US" sz="2800" b="0" dirty="0"/>
              <a:t>) </a:t>
            </a:r>
            <a:r>
              <a:rPr lang="en-US" sz="2800" b="0" dirty="0" err="1"/>
              <a:t>voit</a:t>
            </a:r>
            <a:r>
              <a:rPr lang="en-US" sz="2800" b="0" dirty="0"/>
              <a:t> </a:t>
            </a:r>
            <a:r>
              <a:rPr lang="en-US" sz="2800" b="0" dirty="0" err="1"/>
              <a:t>viestiä</a:t>
            </a:r>
            <a:r>
              <a:rPr lang="en-US" sz="2800" b="0" dirty="0"/>
              <a:t> </a:t>
            </a:r>
            <a:r>
              <a:rPr lang="en-US" sz="2800" b="0" dirty="0" err="1"/>
              <a:t>lapselle</a:t>
            </a:r>
            <a:r>
              <a:rPr lang="en-US" sz="2800" b="0" dirty="0"/>
              <a:t> </a:t>
            </a:r>
            <a:r>
              <a:rPr lang="en-US" sz="2800" b="0" dirty="0" err="1"/>
              <a:t>ystävällisyyttä</a:t>
            </a:r>
            <a:r>
              <a:rPr lang="en-US" sz="2800" b="0" dirty="0"/>
              <a:t> ja </a:t>
            </a:r>
            <a:r>
              <a:rPr lang="en-US" sz="2800" b="0" dirty="0" err="1"/>
              <a:t>hyväksyntää</a:t>
            </a:r>
            <a:r>
              <a:rPr lang="en-US" sz="2800" b="0" dirty="0"/>
              <a:t> </a:t>
            </a:r>
            <a:r>
              <a:rPr lang="en-US" sz="2800" b="0" dirty="0" err="1"/>
              <a:t>sekä</a:t>
            </a:r>
            <a:r>
              <a:rPr lang="en-US" sz="2800" b="0" dirty="0"/>
              <a:t> </a:t>
            </a:r>
            <a:r>
              <a:rPr lang="en-US" sz="2800" b="0" dirty="0" err="1"/>
              <a:t>kannustat</a:t>
            </a:r>
            <a:r>
              <a:rPr lang="en-US" sz="2800" b="0" dirty="0"/>
              <a:t> </a:t>
            </a:r>
            <a:r>
              <a:rPr lang="en-US" sz="2800" b="0" dirty="0" err="1"/>
              <a:t>lukemisharjoitteiden</a:t>
            </a:r>
            <a:r>
              <a:rPr lang="en-US" sz="2800" b="0" dirty="0"/>
              <a:t> </a:t>
            </a:r>
            <a:r>
              <a:rPr lang="en-US" sz="2800" b="0" dirty="0" err="1"/>
              <a:t>parissa</a:t>
            </a:r>
            <a:r>
              <a:rPr lang="en-US" sz="2800" b="0" dirty="0"/>
              <a:t>? </a:t>
            </a:r>
            <a:endParaRPr sz="2800" dirty="0"/>
          </a:p>
          <a:p>
            <a:pPr marL="0" lvl="0" indent="0" algn="l" rtl="0">
              <a:lnSpc>
                <a:spcPct val="144000"/>
              </a:lnSpc>
              <a:spcBef>
                <a:spcPts val="0"/>
              </a:spcBef>
              <a:spcAft>
                <a:spcPts val="0"/>
              </a:spcAft>
              <a:buNone/>
            </a:pPr>
            <a:endParaRPr dirty="0"/>
          </a:p>
          <a:p>
            <a:pPr marL="0" lvl="0" indent="0" algn="l" rtl="0">
              <a:lnSpc>
                <a:spcPct val="144000"/>
              </a:lnSpc>
              <a:spcBef>
                <a:spcPts val="0"/>
              </a:spcBef>
              <a:spcAft>
                <a:spcPts val="0"/>
              </a:spcAft>
              <a:buNone/>
            </a:pPr>
            <a:endParaRPr dirty="0"/>
          </a:p>
        </p:txBody>
      </p:sp>
      <p:sp>
        <p:nvSpPr>
          <p:cNvPr id="256" name="Google Shape;256;p23"/>
          <p:cNvSpPr/>
          <p:nvPr/>
        </p:nvSpPr>
        <p:spPr>
          <a:xfrm>
            <a:off x="8474075" y="5999163"/>
            <a:ext cx="18415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257" name="Google Shape;257;p23"/>
          <p:cNvSpPr txBox="1">
            <a:spLocks noGrp="1"/>
          </p:cNvSpPr>
          <p:nvPr>
            <p:ph type="sldNum" idx="12"/>
          </p:nvPr>
        </p:nvSpPr>
        <p:spPr>
          <a:xfrm>
            <a:off x="8382000" y="6203950"/>
            <a:ext cx="304800" cy="304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4"/>
          <p:cNvSpPr txBox="1">
            <a:spLocks noGrp="1"/>
          </p:cNvSpPr>
          <p:nvPr>
            <p:ph type="title"/>
          </p:nvPr>
        </p:nvSpPr>
        <p:spPr>
          <a:xfrm>
            <a:off x="946443" y="540556"/>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Lukutuokion sisältö</a:t>
            </a:r>
            <a:endParaRPr/>
          </a:p>
        </p:txBody>
      </p:sp>
      <p:sp>
        <p:nvSpPr>
          <p:cNvPr id="263" name="Google Shape;263;p24"/>
          <p:cNvSpPr txBox="1">
            <a:spLocks noGrp="1"/>
          </p:cNvSpPr>
          <p:nvPr>
            <p:ph type="body" idx="1"/>
          </p:nvPr>
        </p:nvSpPr>
        <p:spPr>
          <a:xfrm>
            <a:off x="945761" y="1710352"/>
            <a:ext cx="4348134" cy="38925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800" b="0" dirty="0"/>
              <a:t>1. </a:t>
            </a:r>
            <a:r>
              <a:rPr lang="en-US" sz="2800" b="0" dirty="0" err="1"/>
              <a:t>Kysy</a:t>
            </a:r>
            <a:r>
              <a:rPr lang="en-US" sz="2800" b="0" dirty="0"/>
              <a:t> </a:t>
            </a:r>
            <a:r>
              <a:rPr lang="en-US" sz="2800" b="0" dirty="0" err="1"/>
              <a:t>lapsen</a:t>
            </a:r>
            <a:r>
              <a:rPr lang="en-US" sz="2800" b="0" dirty="0"/>
              <a:t> </a:t>
            </a:r>
            <a:r>
              <a:rPr lang="en-US" sz="2800" b="0" dirty="0" err="1"/>
              <a:t>kuulumiset</a:t>
            </a:r>
            <a:r>
              <a:rPr lang="en-US" sz="2800" b="0" dirty="0"/>
              <a:t>. </a:t>
            </a:r>
            <a:r>
              <a:rPr lang="en-US" sz="2800" b="0" dirty="0" err="1"/>
              <a:t>Virittäytykää</a:t>
            </a:r>
            <a:r>
              <a:rPr lang="en-US" sz="2800" b="0" dirty="0"/>
              <a:t> </a:t>
            </a:r>
            <a:r>
              <a:rPr lang="en-US" sz="2800" b="0" dirty="0" err="1"/>
              <a:t>lukemiseen</a:t>
            </a:r>
            <a:r>
              <a:rPr lang="en-US" sz="2800" b="0" dirty="0"/>
              <a:t> (</a:t>
            </a:r>
            <a:r>
              <a:rPr lang="en-US" sz="2800" b="0" dirty="0" err="1"/>
              <a:t>mihin</a:t>
            </a:r>
            <a:r>
              <a:rPr lang="en-US" sz="2800" b="0" dirty="0"/>
              <a:t> </a:t>
            </a:r>
            <a:r>
              <a:rPr lang="en-US" sz="2800" b="0" dirty="0" err="1"/>
              <a:t>kohtaan</a:t>
            </a:r>
            <a:r>
              <a:rPr lang="en-US" sz="2800" b="0" dirty="0"/>
              <a:t> </a:t>
            </a:r>
            <a:r>
              <a:rPr lang="en-US" sz="2800" b="0" dirty="0" err="1"/>
              <a:t>viime</a:t>
            </a:r>
            <a:r>
              <a:rPr lang="en-US" sz="2800" b="0" dirty="0"/>
              <a:t> </a:t>
            </a:r>
            <a:r>
              <a:rPr lang="en-US" sz="2800" b="0" dirty="0" err="1"/>
              <a:t>kerralla</a:t>
            </a:r>
            <a:r>
              <a:rPr lang="en-US" sz="2800" b="0" dirty="0"/>
              <a:t> </a:t>
            </a:r>
            <a:r>
              <a:rPr lang="en-US" sz="2800" b="0" dirty="0" err="1"/>
              <a:t>jäimmekään</a:t>
            </a:r>
            <a:r>
              <a:rPr lang="en-US" sz="2800" b="0" dirty="0"/>
              <a:t>?).</a:t>
            </a:r>
            <a:endParaRPr sz="2800" b="0" dirty="0"/>
          </a:p>
          <a:p>
            <a:pPr marL="0" lvl="0" indent="0" algn="l" rtl="0">
              <a:lnSpc>
                <a:spcPct val="100000"/>
              </a:lnSpc>
              <a:spcBef>
                <a:spcPts val="0"/>
              </a:spcBef>
              <a:spcAft>
                <a:spcPts val="0"/>
              </a:spcAft>
              <a:buNone/>
            </a:pPr>
            <a:r>
              <a:rPr lang="en-US" sz="2800" b="0" dirty="0"/>
              <a:t>2. </a:t>
            </a:r>
            <a:r>
              <a:rPr lang="en-US" sz="2800" b="0" dirty="0" err="1"/>
              <a:t>Lukekaa</a:t>
            </a:r>
            <a:r>
              <a:rPr lang="en-US" sz="2800" b="0" dirty="0"/>
              <a:t> </a:t>
            </a:r>
            <a:r>
              <a:rPr lang="en-US" sz="2800" b="0" dirty="0" err="1"/>
              <a:t>kirjaa</a:t>
            </a:r>
            <a:r>
              <a:rPr lang="en-US" sz="2800" b="0" dirty="0"/>
              <a:t> </a:t>
            </a:r>
            <a:r>
              <a:rPr lang="en-US" sz="2800" b="0" dirty="0" err="1"/>
              <a:t>eri</a:t>
            </a:r>
            <a:r>
              <a:rPr lang="en-US" sz="2800" b="0" dirty="0"/>
              <a:t> </a:t>
            </a:r>
            <a:r>
              <a:rPr lang="en-US" sz="2800" b="0" dirty="0" err="1"/>
              <a:t>lukutavoilla</a:t>
            </a:r>
            <a:r>
              <a:rPr lang="en-US" sz="2800" b="0" dirty="0"/>
              <a:t>.</a:t>
            </a:r>
            <a:endParaRPr sz="2800" b="0" dirty="0"/>
          </a:p>
          <a:p>
            <a:pPr marL="0" lvl="0" indent="0" algn="l" rtl="0">
              <a:lnSpc>
                <a:spcPct val="100000"/>
              </a:lnSpc>
              <a:spcBef>
                <a:spcPts val="0"/>
              </a:spcBef>
              <a:spcAft>
                <a:spcPts val="0"/>
              </a:spcAft>
              <a:buNone/>
            </a:pPr>
            <a:r>
              <a:rPr lang="en-US" sz="2800" b="0" dirty="0"/>
              <a:t>3. </a:t>
            </a:r>
            <a:r>
              <a:rPr lang="en-US" sz="2800" b="0" dirty="0" err="1"/>
              <a:t>Keskustelkaa</a:t>
            </a:r>
            <a:r>
              <a:rPr lang="en-US" sz="2800" b="0" dirty="0"/>
              <a:t> </a:t>
            </a:r>
            <a:r>
              <a:rPr lang="en-US" sz="2800" b="0" dirty="0" err="1"/>
              <a:t>luetusta</a:t>
            </a:r>
            <a:r>
              <a:rPr lang="en-US" sz="2800" b="0" dirty="0"/>
              <a:t> ja anna </a:t>
            </a:r>
            <a:r>
              <a:rPr lang="en-US" sz="2800" b="0" dirty="0" err="1"/>
              <a:t>lapselle</a:t>
            </a:r>
            <a:r>
              <a:rPr lang="en-US" sz="2800" b="0" dirty="0"/>
              <a:t> </a:t>
            </a:r>
            <a:r>
              <a:rPr lang="en-US" sz="2800" b="0" dirty="0" err="1"/>
              <a:t>tarra</a:t>
            </a:r>
            <a:r>
              <a:rPr lang="en-US" sz="2800" b="0" dirty="0"/>
              <a:t> </a:t>
            </a:r>
            <a:r>
              <a:rPr lang="en-US" sz="2800" b="0" dirty="0" err="1"/>
              <a:t>kirjanmerkkiin</a:t>
            </a:r>
            <a:r>
              <a:rPr lang="en-US" sz="2800" b="0" dirty="0"/>
              <a:t> </a:t>
            </a:r>
            <a:r>
              <a:rPr lang="en-US" sz="2800" b="0" dirty="0" err="1"/>
              <a:t>laitettavaksi</a:t>
            </a:r>
            <a:r>
              <a:rPr lang="en-US" sz="2800" b="0" dirty="0"/>
              <a:t>. </a:t>
            </a:r>
            <a:endParaRPr sz="2800" dirty="0"/>
          </a:p>
        </p:txBody>
      </p:sp>
      <p:sp>
        <p:nvSpPr>
          <p:cNvPr id="264" name="Google Shape;264;p24"/>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pic>
        <p:nvPicPr>
          <p:cNvPr id="265" name="Google Shape;265;p24"/>
          <p:cNvPicPr preferRelativeResize="0"/>
          <p:nvPr/>
        </p:nvPicPr>
        <p:blipFill rotWithShape="1">
          <a:blip r:embed="rId3">
            <a:alphaModFix/>
          </a:blip>
          <a:srcRect/>
          <a:stretch/>
        </p:blipFill>
        <p:spPr>
          <a:xfrm>
            <a:off x="5105400" y="2976620"/>
            <a:ext cx="3937000" cy="281203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5"/>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Lukeminen</a:t>
            </a:r>
            <a:endParaRPr/>
          </a:p>
        </p:txBody>
      </p:sp>
      <p:sp>
        <p:nvSpPr>
          <p:cNvPr id="272" name="Google Shape;272;p25"/>
          <p:cNvSpPr txBox="1">
            <a:spLocks noGrp="1"/>
          </p:cNvSpPr>
          <p:nvPr>
            <p:ph type="body" idx="1"/>
          </p:nvPr>
        </p:nvSpPr>
        <p:spPr>
          <a:xfrm>
            <a:off x="946443" y="1624445"/>
            <a:ext cx="7772400" cy="38925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1200"/>
              </a:spcAft>
              <a:buNone/>
            </a:pPr>
            <a:r>
              <a:rPr lang="en-US" sz="2400" dirty="0"/>
              <a:t>Ennen </a:t>
            </a:r>
            <a:r>
              <a:rPr lang="en-US" sz="2400" dirty="0" err="1"/>
              <a:t>lukemista</a:t>
            </a:r>
            <a:r>
              <a:rPr lang="en-US" sz="2400" dirty="0"/>
              <a:t>: </a:t>
            </a:r>
            <a:r>
              <a:rPr lang="en-US" sz="2400" b="0" dirty="0" err="1"/>
              <a:t>Katso</a:t>
            </a:r>
            <a:r>
              <a:rPr lang="en-US" sz="2400" b="0" dirty="0"/>
              <a:t> </a:t>
            </a:r>
            <a:r>
              <a:rPr lang="en-US" sz="2400" b="0" dirty="0" err="1"/>
              <a:t>yhdessä</a:t>
            </a:r>
            <a:r>
              <a:rPr lang="en-US" sz="2400" b="0" dirty="0"/>
              <a:t> </a:t>
            </a:r>
            <a:r>
              <a:rPr lang="en-US" sz="2400" b="0" dirty="0" err="1"/>
              <a:t>lapsen</a:t>
            </a:r>
            <a:r>
              <a:rPr lang="en-US" sz="2400" b="0" dirty="0"/>
              <a:t> </a:t>
            </a:r>
            <a:r>
              <a:rPr lang="en-US" sz="2400" b="0" dirty="0" err="1"/>
              <a:t>kanssa</a:t>
            </a:r>
            <a:r>
              <a:rPr lang="en-US" sz="2400" b="0" dirty="0"/>
              <a:t> </a:t>
            </a:r>
            <a:r>
              <a:rPr lang="en-US" sz="2400" b="0" dirty="0" err="1"/>
              <a:t>kuvat</a:t>
            </a:r>
            <a:r>
              <a:rPr lang="en-US" sz="2400" b="0" dirty="0"/>
              <a:t> ja </a:t>
            </a:r>
            <a:r>
              <a:rPr lang="en-US" sz="2400" b="0" dirty="0" err="1"/>
              <a:t>otsikot</a:t>
            </a:r>
            <a:r>
              <a:rPr lang="en-US" sz="2400" b="0" dirty="0"/>
              <a:t> ja </a:t>
            </a:r>
            <a:r>
              <a:rPr lang="en-US" sz="2400" b="0" dirty="0" err="1"/>
              <a:t>pohtikaa</a:t>
            </a:r>
            <a:r>
              <a:rPr lang="en-US" sz="2400" b="0" dirty="0"/>
              <a:t>, </a:t>
            </a:r>
            <a:r>
              <a:rPr lang="en-US" sz="2400" b="0" dirty="0" err="1"/>
              <a:t>mitä</a:t>
            </a:r>
            <a:r>
              <a:rPr lang="en-US" sz="2400" b="0" dirty="0"/>
              <a:t> </a:t>
            </a:r>
            <a:r>
              <a:rPr lang="en-US" sz="2400" b="0" dirty="0" err="1"/>
              <a:t>kappaleessa</a:t>
            </a:r>
            <a:r>
              <a:rPr lang="en-US" sz="2400" b="0" dirty="0"/>
              <a:t> </a:t>
            </a:r>
            <a:r>
              <a:rPr lang="en-US" sz="2400" b="0" dirty="0" err="1"/>
              <a:t>voisi</a:t>
            </a:r>
            <a:r>
              <a:rPr lang="en-US" sz="2400" b="0" dirty="0"/>
              <a:t> </a:t>
            </a:r>
            <a:r>
              <a:rPr lang="en-US" sz="2400" b="0" dirty="0" err="1"/>
              <a:t>tapahtua</a:t>
            </a:r>
            <a:r>
              <a:rPr lang="en-US" sz="2400" b="0" dirty="0"/>
              <a:t>.</a:t>
            </a:r>
            <a:endParaRPr sz="2400" dirty="0"/>
          </a:p>
          <a:p>
            <a:pPr marL="0" lvl="0" indent="0" algn="l" rtl="0">
              <a:lnSpc>
                <a:spcPct val="100000"/>
              </a:lnSpc>
              <a:spcBef>
                <a:spcPts val="0"/>
              </a:spcBef>
              <a:spcAft>
                <a:spcPts val="1200"/>
              </a:spcAft>
              <a:buNone/>
            </a:pPr>
            <a:r>
              <a:rPr lang="en-US" sz="2400" dirty="0" err="1"/>
              <a:t>Lukemisen</a:t>
            </a:r>
            <a:r>
              <a:rPr lang="en-US" sz="2400" dirty="0"/>
              <a:t> </a:t>
            </a:r>
            <a:r>
              <a:rPr lang="en-US" sz="2400" dirty="0" err="1"/>
              <a:t>aikana</a:t>
            </a:r>
            <a:r>
              <a:rPr lang="en-US" sz="2400" dirty="0"/>
              <a:t>: </a:t>
            </a:r>
            <a:r>
              <a:rPr lang="en-US" sz="2400" b="0" dirty="0" err="1"/>
              <a:t>Pysähtykää</a:t>
            </a:r>
            <a:r>
              <a:rPr lang="en-US" sz="2400" b="0" dirty="0"/>
              <a:t> </a:t>
            </a:r>
            <a:r>
              <a:rPr lang="en-US" sz="2400" b="0" dirty="0" err="1"/>
              <a:t>kuvien</a:t>
            </a:r>
            <a:r>
              <a:rPr lang="en-US" sz="2400" b="0" dirty="0"/>
              <a:t> </a:t>
            </a:r>
            <a:r>
              <a:rPr lang="en-US" sz="2400" b="0" dirty="0" err="1"/>
              <a:t>kohdalla</a:t>
            </a:r>
            <a:r>
              <a:rPr lang="en-US" sz="2400" b="0" dirty="0"/>
              <a:t>, </a:t>
            </a:r>
            <a:r>
              <a:rPr lang="en-US" sz="2400" b="0" dirty="0" err="1"/>
              <a:t>kappaleen</a:t>
            </a:r>
            <a:r>
              <a:rPr lang="en-US" sz="2400" b="0" dirty="0"/>
              <a:t> </a:t>
            </a:r>
            <a:r>
              <a:rPr lang="en-US" sz="2400" b="0" dirty="0" err="1"/>
              <a:t>vaihtuessa</a:t>
            </a:r>
            <a:r>
              <a:rPr lang="en-US" sz="2400" b="0" dirty="0"/>
              <a:t> </a:t>
            </a:r>
            <a:r>
              <a:rPr lang="en-US" sz="2400" b="0" dirty="0" err="1"/>
              <a:t>sekä</a:t>
            </a:r>
            <a:r>
              <a:rPr lang="en-US" sz="2400" b="0" dirty="0"/>
              <a:t> </a:t>
            </a:r>
            <a:r>
              <a:rPr lang="en-US" sz="2400" b="0" dirty="0" err="1"/>
              <a:t>lopussa</a:t>
            </a:r>
            <a:r>
              <a:rPr lang="en-US" sz="2400" b="0" dirty="0"/>
              <a:t> </a:t>
            </a:r>
            <a:r>
              <a:rPr lang="en-US" sz="2400" b="0" dirty="0" err="1"/>
              <a:t>hengähtämään</a:t>
            </a:r>
            <a:r>
              <a:rPr lang="en-US" sz="2400" b="0" dirty="0"/>
              <a:t> ja </a:t>
            </a:r>
            <a:r>
              <a:rPr lang="en-US" sz="2400" b="0" dirty="0" err="1"/>
              <a:t>jutelkaa</a:t>
            </a:r>
            <a:r>
              <a:rPr lang="en-US" sz="2400" b="0" dirty="0"/>
              <a:t> </a:t>
            </a:r>
            <a:r>
              <a:rPr lang="en-US" sz="2400" b="0" dirty="0" err="1"/>
              <a:t>luetusta</a:t>
            </a:r>
            <a:r>
              <a:rPr lang="en-US" sz="2400" b="0" dirty="0"/>
              <a:t>. </a:t>
            </a:r>
            <a:r>
              <a:rPr lang="en-US" sz="2400" b="0" dirty="0" err="1"/>
              <a:t>Mitä</a:t>
            </a:r>
            <a:r>
              <a:rPr lang="en-US" sz="2400" b="0" dirty="0"/>
              <a:t> </a:t>
            </a:r>
            <a:r>
              <a:rPr lang="en-US" sz="2400" b="0" dirty="0" err="1"/>
              <a:t>kuvissa</a:t>
            </a:r>
            <a:r>
              <a:rPr lang="en-US" sz="2400" b="0" dirty="0"/>
              <a:t> on? </a:t>
            </a:r>
            <a:r>
              <a:rPr lang="en-US" sz="2400" b="0" dirty="0" err="1"/>
              <a:t>Oliko</a:t>
            </a:r>
            <a:r>
              <a:rPr lang="en-US" sz="2400" b="0" dirty="0"/>
              <a:t> </a:t>
            </a:r>
            <a:r>
              <a:rPr lang="en-US" sz="2400" b="0" dirty="0" err="1"/>
              <a:t>outoja</a:t>
            </a:r>
            <a:r>
              <a:rPr lang="en-US" sz="2400" b="0" dirty="0"/>
              <a:t> </a:t>
            </a:r>
            <a:r>
              <a:rPr lang="en-US" sz="2400" b="0" dirty="0" err="1"/>
              <a:t>sanoja</a:t>
            </a:r>
            <a:r>
              <a:rPr lang="en-US" sz="2400" b="0" dirty="0"/>
              <a:t>?</a:t>
            </a:r>
            <a:endParaRPr sz="2400" dirty="0"/>
          </a:p>
          <a:p>
            <a:pPr marL="0" lvl="0" indent="0" algn="l" rtl="0">
              <a:lnSpc>
                <a:spcPct val="100000"/>
              </a:lnSpc>
              <a:spcBef>
                <a:spcPts val="0"/>
              </a:spcBef>
              <a:spcAft>
                <a:spcPts val="1200"/>
              </a:spcAft>
              <a:buNone/>
            </a:pPr>
            <a:r>
              <a:rPr lang="en-US" sz="2400" dirty="0" err="1"/>
              <a:t>Käytä</a:t>
            </a:r>
            <a:r>
              <a:rPr lang="en-US" sz="2400" dirty="0"/>
              <a:t> </a:t>
            </a:r>
            <a:r>
              <a:rPr lang="en-US" sz="2400" dirty="0" err="1"/>
              <a:t>eri</a:t>
            </a:r>
            <a:r>
              <a:rPr lang="en-US" sz="2400" dirty="0"/>
              <a:t> </a:t>
            </a:r>
            <a:r>
              <a:rPr lang="en-US" sz="2400" dirty="0" err="1"/>
              <a:t>kerroilla</a:t>
            </a:r>
            <a:r>
              <a:rPr lang="en-US" sz="2400" dirty="0"/>
              <a:t> </a:t>
            </a:r>
            <a:r>
              <a:rPr lang="en-US" sz="2400" dirty="0" err="1"/>
              <a:t>eri</a:t>
            </a:r>
            <a:r>
              <a:rPr lang="en-US" sz="2400" dirty="0"/>
              <a:t> </a:t>
            </a:r>
            <a:r>
              <a:rPr lang="en-US" sz="2400" dirty="0" err="1"/>
              <a:t>lukutapoja</a:t>
            </a:r>
            <a:r>
              <a:rPr lang="en-US" sz="2400" dirty="0"/>
              <a:t> </a:t>
            </a:r>
            <a:r>
              <a:rPr lang="en-US" sz="2400" dirty="0" err="1"/>
              <a:t>vuorotellen</a:t>
            </a:r>
            <a:r>
              <a:rPr lang="en-US" sz="2400" dirty="0"/>
              <a:t>.</a:t>
            </a:r>
            <a:endParaRPr lang="en-US" sz="2400" b="0" i="1" dirty="0">
              <a:latin typeface="Calibri"/>
              <a:ea typeface="Calibri"/>
              <a:cs typeface="Calibri"/>
              <a:sym typeface="Calibri"/>
            </a:endParaRPr>
          </a:p>
          <a:p>
            <a:pPr marL="0" lvl="0" indent="0" algn="ctr" rtl="0">
              <a:lnSpc>
                <a:spcPct val="100000"/>
              </a:lnSpc>
              <a:spcBef>
                <a:spcPts val="0"/>
              </a:spcBef>
              <a:spcAft>
                <a:spcPts val="0"/>
              </a:spcAft>
              <a:buNone/>
            </a:pPr>
            <a:endParaRPr lang="en-US" sz="2400" b="0" i="1" dirty="0"/>
          </a:p>
          <a:p>
            <a:pPr marL="0" lvl="0" indent="0" algn="ctr" rtl="0">
              <a:lnSpc>
                <a:spcPct val="100000"/>
              </a:lnSpc>
              <a:spcBef>
                <a:spcPts val="0"/>
              </a:spcBef>
              <a:spcAft>
                <a:spcPts val="0"/>
              </a:spcAft>
              <a:buNone/>
            </a:pPr>
            <a:r>
              <a:rPr lang="en-US" sz="2400" b="0" dirty="0" err="1">
                <a:latin typeface="Calibri"/>
                <a:ea typeface="Calibri"/>
                <a:cs typeface="Calibri"/>
                <a:sym typeface="Calibri"/>
              </a:rPr>
              <a:t>Muistathan</a:t>
            </a:r>
            <a:r>
              <a:rPr lang="en-US" sz="2400" b="0" dirty="0">
                <a:latin typeface="Calibri"/>
                <a:ea typeface="Calibri"/>
                <a:cs typeface="Calibri"/>
                <a:sym typeface="Calibri"/>
              </a:rPr>
              <a:t> </a:t>
            </a:r>
            <a:r>
              <a:rPr lang="en-US" sz="2400" b="0" dirty="0" err="1">
                <a:latin typeface="Calibri"/>
                <a:ea typeface="Calibri"/>
                <a:cs typeface="Calibri"/>
                <a:sym typeface="Calibri"/>
              </a:rPr>
              <a:t>kehua</a:t>
            </a:r>
            <a:r>
              <a:rPr lang="en-US" sz="2400" b="0" dirty="0">
                <a:latin typeface="Calibri"/>
                <a:ea typeface="Calibri"/>
                <a:cs typeface="Calibri"/>
                <a:sym typeface="Calibri"/>
              </a:rPr>
              <a:t> </a:t>
            </a:r>
            <a:r>
              <a:rPr lang="en-US" sz="2400" b="0" dirty="0" err="1">
                <a:latin typeface="Calibri"/>
                <a:ea typeface="Calibri"/>
                <a:cs typeface="Calibri"/>
                <a:sym typeface="Calibri"/>
              </a:rPr>
              <a:t>lasta</a:t>
            </a:r>
            <a:r>
              <a:rPr lang="en-US" sz="2400" b="0" dirty="0">
                <a:latin typeface="Calibri"/>
                <a:ea typeface="Calibri"/>
                <a:cs typeface="Calibri"/>
                <a:sym typeface="Calibri"/>
              </a:rPr>
              <a:t> </a:t>
            </a:r>
            <a:r>
              <a:rPr lang="en-US" sz="2400" b="0" dirty="0" err="1">
                <a:latin typeface="Calibri"/>
                <a:ea typeface="Calibri"/>
                <a:cs typeface="Calibri"/>
                <a:sym typeface="Calibri"/>
              </a:rPr>
              <a:t>lukemisesta</a:t>
            </a:r>
            <a:r>
              <a:rPr lang="en-US" sz="2400" b="0" dirty="0">
                <a:latin typeface="Calibri"/>
                <a:ea typeface="Calibri"/>
                <a:cs typeface="Calibri"/>
                <a:sym typeface="Calibri"/>
              </a:rPr>
              <a:t> </a:t>
            </a:r>
            <a:br>
              <a:rPr lang="en-US" sz="2400" b="0" dirty="0">
                <a:latin typeface="Calibri"/>
                <a:ea typeface="Calibri"/>
                <a:cs typeface="Calibri"/>
                <a:sym typeface="Calibri"/>
              </a:rPr>
            </a:br>
            <a:r>
              <a:rPr lang="en-US" sz="2400" b="0" dirty="0">
                <a:latin typeface="Calibri"/>
                <a:ea typeface="Calibri"/>
                <a:cs typeface="Calibri"/>
                <a:sym typeface="Calibri"/>
              </a:rPr>
              <a:t>ja </a:t>
            </a:r>
            <a:r>
              <a:rPr lang="en-US" sz="2400" b="0" dirty="0" err="1">
                <a:latin typeface="Calibri"/>
                <a:ea typeface="Calibri"/>
                <a:cs typeface="Calibri"/>
                <a:sym typeface="Calibri"/>
              </a:rPr>
              <a:t>keskittymisestä</a:t>
            </a:r>
            <a:r>
              <a:rPr lang="en-US" sz="2400" b="0" dirty="0">
                <a:latin typeface="Calibri"/>
                <a:ea typeface="Calibri"/>
                <a:cs typeface="Calibri"/>
                <a:sym typeface="Calibri"/>
              </a:rPr>
              <a:t> </a:t>
            </a:r>
            <a:r>
              <a:rPr lang="en-US" sz="2400" b="0" dirty="0" err="1">
                <a:latin typeface="Calibri"/>
                <a:ea typeface="Calibri"/>
                <a:cs typeface="Calibri"/>
                <a:sym typeface="Calibri"/>
              </a:rPr>
              <a:t>tarinaan</a:t>
            </a:r>
            <a:r>
              <a:rPr lang="en-US" sz="2400" b="0" dirty="0">
                <a:latin typeface="Calibri"/>
                <a:ea typeface="Calibri"/>
                <a:cs typeface="Calibri"/>
                <a:sym typeface="Calibri"/>
              </a:rPr>
              <a:t>!</a:t>
            </a:r>
            <a:endParaRPr sz="2400" dirty="0"/>
          </a:p>
          <a:p>
            <a:pPr marL="0" lvl="0" indent="0" algn="l" rtl="0">
              <a:lnSpc>
                <a:spcPct val="144000"/>
              </a:lnSpc>
              <a:spcBef>
                <a:spcPts val="0"/>
              </a:spcBef>
              <a:spcAft>
                <a:spcPts val="0"/>
              </a:spcAft>
              <a:buNone/>
            </a:pPr>
            <a:endParaRPr dirty="0"/>
          </a:p>
        </p:txBody>
      </p:sp>
      <p:sp>
        <p:nvSpPr>
          <p:cNvPr id="273" name="Google Shape;273;p25"/>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6"/>
          <p:cNvSpPr txBox="1">
            <a:spLocks noGrp="1"/>
          </p:cNvSpPr>
          <p:nvPr>
            <p:ph type="title"/>
          </p:nvPr>
        </p:nvSpPr>
        <p:spPr>
          <a:xfrm>
            <a:off x="2787215" y="2089753"/>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dirty="0" err="1"/>
              <a:t>Lukutavat</a:t>
            </a:r>
            <a:endParaRPr dirty="0"/>
          </a:p>
        </p:txBody>
      </p:sp>
      <p:sp>
        <p:nvSpPr>
          <p:cNvPr id="279" name="Google Shape;279;p26"/>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grpSp>
        <p:nvGrpSpPr>
          <p:cNvPr id="280" name="Google Shape;280;p26"/>
          <p:cNvGrpSpPr/>
          <p:nvPr/>
        </p:nvGrpSpPr>
        <p:grpSpPr>
          <a:xfrm>
            <a:off x="22860" y="3724738"/>
            <a:ext cx="9078061" cy="401608"/>
            <a:chOff x="78304" y="1400157"/>
            <a:chExt cx="12104081" cy="535477"/>
          </a:xfrm>
        </p:grpSpPr>
        <p:grpSp>
          <p:nvGrpSpPr>
            <p:cNvPr id="281" name="Google Shape;281;p26"/>
            <p:cNvGrpSpPr/>
            <p:nvPr/>
          </p:nvGrpSpPr>
          <p:grpSpPr>
            <a:xfrm>
              <a:off x="78304" y="1400157"/>
              <a:ext cx="12104081" cy="535477"/>
              <a:chOff x="78304" y="1400157"/>
              <a:chExt cx="12104081" cy="535477"/>
            </a:xfrm>
          </p:grpSpPr>
          <p:pic>
            <p:nvPicPr>
              <p:cNvPr id="282" name="Google Shape;282;p26"/>
              <p:cNvPicPr preferRelativeResize="0"/>
              <p:nvPr/>
            </p:nvPicPr>
            <p:blipFill rotWithShape="1">
              <a:blip r:embed="rId3">
                <a:alphaModFix/>
              </a:blip>
              <a:srcRect/>
              <a:stretch/>
            </p:blipFill>
            <p:spPr>
              <a:xfrm>
                <a:off x="613852" y="1443035"/>
                <a:ext cx="445144" cy="463303"/>
              </a:xfrm>
              <a:prstGeom prst="rect">
                <a:avLst/>
              </a:prstGeom>
              <a:noFill/>
              <a:ln>
                <a:noFill/>
              </a:ln>
            </p:spPr>
          </p:pic>
          <p:pic>
            <p:nvPicPr>
              <p:cNvPr id="283" name="Google Shape;283;p26"/>
              <p:cNvPicPr preferRelativeResize="0"/>
              <p:nvPr/>
            </p:nvPicPr>
            <p:blipFill rotWithShape="1">
              <a:blip r:embed="rId4">
                <a:alphaModFix/>
              </a:blip>
              <a:srcRect/>
              <a:stretch/>
            </p:blipFill>
            <p:spPr>
              <a:xfrm>
                <a:off x="78304" y="1419726"/>
                <a:ext cx="472733" cy="467316"/>
              </a:xfrm>
              <a:prstGeom prst="rect">
                <a:avLst/>
              </a:prstGeom>
              <a:noFill/>
              <a:ln>
                <a:noFill/>
              </a:ln>
            </p:spPr>
          </p:pic>
          <p:pic>
            <p:nvPicPr>
              <p:cNvPr id="284" name="Google Shape;284;p26"/>
              <p:cNvPicPr preferRelativeResize="0"/>
              <p:nvPr/>
            </p:nvPicPr>
            <p:blipFill rotWithShape="1">
              <a:blip r:embed="rId5">
                <a:alphaModFix/>
              </a:blip>
              <a:srcRect/>
              <a:stretch/>
            </p:blipFill>
            <p:spPr>
              <a:xfrm>
                <a:off x="1121812" y="1437016"/>
                <a:ext cx="481361" cy="475342"/>
              </a:xfrm>
              <a:prstGeom prst="rect">
                <a:avLst/>
              </a:prstGeom>
              <a:noFill/>
              <a:ln>
                <a:noFill/>
              </a:ln>
            </p:spPr>
          </p:pic>
          <p:pic>
            <p:nvPicPr>
              <p:cNvPr id="285" name="Google Shape;285;p26"/>
              <p:cNvPicPr preferRelativeResize="0"/>
              <p:nvPr/>
            </p:nvPicPr>
            <p:blipFill rotWithShape="1">
              <a:blip r:embed="rId6">
                <a:alphaModFix/>
              </a:blip>
              <a:srcRect/>
              <a:stretch/>
            </p:blipFill>
            <p:spPr>
              <a:xfrm>
                <a:off x="1665989" y="1472063"/>
                <a:ext cx="484773" cy="452468"/>
              </a:xfrm>
              <a:prstGeom prst="rect">
                <a:avLst/>
              </a:prstGeom>
              <a:noFill/>
              <a:ln>
                <a:noFill/>
              </a:ln>
            </p:spPr>
          </p:pic>
          <p:pic>
            <p:nvPicPr>
              <p:cNvPr id="286" name="Google Shape;286;p26"/>
              <p:cNvPicPr preferRelativeResize="0"/>
              <p:nvPr/>
            </p:nvPicPr>
            <p:blipFill rotWithShape="1">
              <a:blip r:embed="rId7">
                <a:alphaModFix/>
              </a:blip>
              <a:srcRect/>
              <a:stretch/>
            </p:blipFill>
            <p:spPr>
              <a:xfrm>
                <a:off x="2210166" y="1487681"/>
                <a:ext cx="442436" cy="439426"/>
              </a:xfrm>
              <a:prstGeom prst="rect">
                <a:avLst/>
              </a:prstGeom>
              <a:noFill/>
              <a:ln>
                <a:noFill/>
              </a:ln>
            </p:spPr>
          </p:pic>
          <p:pic>
            <p:nvPicPr>
              <p:cNvPr id="287" name="Google Shape;287;p26"/>
              <p:cNvPicPr preferRelativeResize="0"/>
              <p:nvPr/>
            </p:nvPicPr>
            <p:blipFill rotWithShape="1">
              <a:blip r:embed="rId3">
                <a:alphaModFix/>
              </a:blip>
              <a:srcRect/>
              <a:stretch/>
            </p:blipFill>
            <p:spPr>
              <a:xfrm>
                <a:off x="3252827" y="1451562"/>
                <a:ext cx="445144" cy="463303"/>
              </a:xfrm>
              <a:prstGeom prst="rect">
                <a:avLst/>
              </a:prstGeom>
              <a:noFill/>
              <a:ln>
                <a:noFill/>
              </a:ln>
            </p:spPr>
          </p:pic>
          <p:pic>
            <p:nvPicPr>
              <p:cNvPr id="288" name="Google Shape;288;p26"/>
              <p:cNvPicPr preferRelativeResize="0"/>
              <p:nvPr/>
            </p:nvPicPr>
            <p:blipFill rotWithShape="1">
              <a:blip r:embed="rId4">
                <a:alphaModFix/>
              </a:blip>
              <a:srcRect/>
              <a:stretch/>
            </p:blipFill>
            <p:spPr>
              <a:xfrm>
                <a:off x="2717279" y="1428253"/>
                <a:ext cx="472733" cy="467316"/>
              </a:xfrm>
              <a:prstGeom prst="rect">
                <a:avLst/>
              </a:prstGeom>
              <a:noFill/>
              <a:ln>
                <a:noFill/>
              </a:ln>
            </p:spPr>
          </p:pic>
          <p:pic>
            <p:nvPicPr>
              <p:cNvPr id="289" name="Google Shape;289;p26"/>
              <p:cNvPicPr preferRelativeResize="0"/>
              <p:nvPr/>
            </p:nvPicPr>
            <p:blipFill rotWithShape="1">
              <a:blip r:embed="rId5">
                <a:alphaModFix/>
              </a:blip>
              <a:srcRect/>
              <a:stretch/>
            </p:blipFill>
            <p:spPr>
              <a:xfrm>
                <a:off x="3760787" y="1445543"/>
                <a:ext cx="481361" cy="475342"/>
              </a:xfrm>
              <a:prstGeom prst="rect">
                <a:avLst/>
              </a:prstGeom>
              <a:noFill/>
              <a:ln>
                <a:noFill/>
              </a:ln>
            </p:spPr>
          </p:pic>
          <p:pic>
            <p:nvPicPr>
              <p:cNvPr id="290" name="Google Shape;290;p26"/>
              <p:cNvPicPr preferRelativeResize="0"/>
              <p:nvPr/>
            </p:nvPicPr>
            <p:blipFill rotWithShape="1">
              <a:blip r:embed="rId6">
                <a:alphaModFix/>
              </a:blip>
              <a:srcRect/>
              <a:stretch/>
            </p:blipFill>
            <p:spPr>
              <a:xfrm>
                <a:off x="4304964" y="1480590"/>
                <a:ext cx="484773" cy="452468"/>
              </a:xfrm>
              <a:prstGeom prst="rect">
                <a:avLst/>
              </a:prstGeom>
              <a:noFill/>
              <a:ln>
                <a:noFill/>
              </a:ln>
            </p:spPr>
          </p:pic>
          <p:pic>
            <p:nvPicPr>
              <p:cNvPr id="291" name="Google Shape;291;p26"/>
              <p:cNvPicPr preferRelativeResize="0"/>
              <p:nvPr/>
            </p:nvPicPr>
            <p:blipFill rotWithShape="1">
              <a:blip r:embed="rId7">
                <a:alphaModFix/>
              </a:blip>
              <a:srcRect/>
              <a:stretch/>
            </p:blipFill>
            <p:spPr>
              <a:xfrm>
                <a:off x="4849141" y="1496208"/>
                <a:ext cx="442436" cy="439426"/>
              </a:xfrm>
              <a:prstGeom prst="rect">
                <a:avLst/>
              </a:prstGeom>
              <a:noFill/>
              <a:ln>
                <a:noFill/>
              </a:ln>
            </p:spPr>
          </p:pic>
          <p:pic>
            <p:nvPicPr>
              <p:cNvPr id="292" name="Google Shape;292;p26"/>
              <p:cNvPicPr preferRelativeResize="0"/>
              <p:nvPr/>
            </p:nvPicPr>
            <p:blipFill rotWithShape="1">
              <a:blip r:embed="rId3">
                <a:alphaModFix/>
              </a:blip>
              <a:srcRect/>
              <a:stretch/>
            </p:blipFill>
            <p:spPr>
              <a:xfrm>
                <a:off x="5916700" y="1406176"/>
                <a:ext cx="445144" cy="463303"/>
              </a:xfrm>
              <a:prstGeom prst="rect">
                <a:avLst/>
              </a:prstGeom>
              <a:noFill/>
              <a:ln>
                <a:noFill/>
              </a:ln>
            </p:spPr>
          </p:pic>
          <p:pic>
            <p:nvPicPr>
              <p:cNvPr id="293" name="Google Shape;293;p26"/>
              <p:cNvPicPr preferRelativeResize="0"/>
              <p:nvPr/>
            </p:nvPicPr>
            <p:blipFill rotWithShape="1">
              <a:blip r:embed="rId5">
                <a:alphaModFix/>
              </a:blip>
              <a:srcRect/>
              <a:stretch/>
            </p:blipFill>
            <p:spPr>
              <a:xfrm>
                <a:off x="6424660" y="1400157"/>
                <a:ext cx="481361" cy="475342"/>
              </a:xfrm>
              <a:prstGeom prst="rect">
                <a:avLst/>
              </a:prstGeom>
              <a:noFill/>
              <a:ln>
                <a:noFill/>
              </a:ln>
            </p:spPr>
          </p:pic>
          <p:pic>
            <p:nvPicPr>
              <p:cNvPr id="294" name="Google Shape;294;p26"/>
              <p:cNvPicPr preferRelativeResize="0"/>
              <p:nvPr/>
            </p:nvPicPr>
            <p:blipFill rotWithShape="1">
              <a:blip r:embed="rId6">
                <a:alphaModFix/>
              </a:blip>
              <a:srcRect/>
              <a:stretch/>
            </p:blipFill>
            <p:spPr>
              <a:xfrm>
                <a:off x="6968837" y="1435204"/>
                <a:ext cx="484773" cy="452468"/>
              </a:xfrm>
              <a:prstGeom prst="rect">
                <a:avLst/>
              </a:prstGeom>
              <a:noFill/>
              <a:ln>
                <a:noFill/>
              </a:ln>
            </p:spPr>
          </p:pic>
          <p:pic>
            <p:nvPicPr>
              <p:cNvPr id="295" name="Google Shape;295;p26"/>
              <p:cNvPicPr preferRelativeResize="0"/>
              <p:nvPr/>
            </p:nvPicPr>
            <p:blipFill rotWithShape="1">
              <a:blip r:embed="rId7">
                <a:alphaModFix/>
              </a:blip>
              <a:srcRect/>
              <a:stretch/>
            </p:blipFill>
            <p:spPr>
              <a:xfrm>
                <a:off x="7513014" y="1450822"/>
                <a:ext cx="442436" cy="439426"/>
              </a:xfrm>
              <a:prstGeom prst="rect">
                <a:avLst/>
              </a:prstGeom>
              <a:noFill/>
              <a:ln>
                <a:noFill/>
              </a:ln>
            </p:spPr>
          </p:pic>
          <p:pic>
            <p:nvPicPr>
              <p:cNvPr id="296" name="Google Shape;296;p26"/>
              <p:cNvPicPr preferRelativeResize="0"/>
              <p:nvPr/>
            </p:nvPicPr>
            <p:blipFill rotWithShape="1">
              <a:blip r:embed="rId3">
                <a:alphaModFix/>
              </a:blip>
              <a:srcRect/>
              <a:stretch/>
            </p:blipFill>
            <p:spPr>
              <a:xfrm>
                <a:off x="8559362" y="1440459"/>
                <a:ext cx="445144" cy="463303"/>
              </a:xfrm>
              <a:prstGeom prst="rect">
                <a:avLst/>
              </a:prstGeom>
              <a:noFill/>
              <a:ln>
                <a:noFill/>
              </a:ln>
            </p:spPr>
          </p:pic>
          <p:pic>
            <p:nvPicPr>
              <p:cNvPr id="297" name="Google Shape;297;p26"/>
              <p:cNvPicPr preferRelativeResize="0"/>
              <p:nvPr/>
            </p:nvPicPr>
            <p:blipFill rotWithShape="1">
              <a:blip r:embed="rId4">
                <a:alphaModFix/>
              </a:blip>
              <a:srcRect/>
              <a:stretch/>
            </p:blipFill>
            <p:spPr>
              <a:xfrm>
                <a:off x="8023814" y="1417150"/>
                <a:ext cx="472733" cy="467316"/>
              </a:xfrm>
              <a:prstGeom prst="rect">
                <a:avLst/>
              </a:prstGeom>
              <a:noFill/>
              <a:ln>
                <a:noFill/>
              </a:ln>
            </p:spPr>
          </p:pic>
          <p:pic>
            <p:nvPicPr>
              <p:cNvPr id="298" name="Google Shape;298;p26"/>
              <p:cNvPicPr preferRelativeResize="0"/>
              <p:nvPr/>
            </p:nvPicPr>
            <p:blipFill rotWithShape="1">
              <a:blip r:embed="rId5">
                <a:alphaModFix/>
              </a:blip>
              <a:srcRect/>
              <a:stretch/>
            </p:blipFill>
            <p:spPr>
              <a:xfrm>
                <a:off x="9067322" y="1434440"/>
                <a:ext cx="481361" cy="475342"/>
              </a:xfrm>
              <a:prstGeom prst="rect">
                <a:avLst/>
              </a:prstGeom>
              <a:noFill/>
              <a:ln>
                <a:noFill/>
              </a:ln>
            </p:spPr>
          </p:pic>
          <p:pic>
            <p:nvPicPr>
              <p:cNvPr id="299" name="Google Shape;299;p26"/>
              <p:cNvPicPr preferRelativeResize="0"/>
              <p:nvPr/>
            </p:nvPicPr>
            <p:blipFill rotWithShape="1">
              <a:blip r:embed="rId6">
                <a:alphaModFix/>
              </a:blip>
              <a:srcRect/>
              <a:stretch/>
            </p:blipFill>
            <p:spPr>
              <a:xfrm>
                <a:off x="9611499" y="1469487"/>
                <a:ext cx="484773" cy="452468"/>
              </a:xfrm>
              <a:prstGeom prst="rect">
                <a:avLst/>
              </a:prstGeom>
              <a:noFill/>
              <a:ln>
                <a:noFill/>
              </a:ln>
            </p:spPr>
          </p:pic>
          <p:pic>
            <p:nvPicPr>
              <p:cNvPr id="300" name="Google Shape;300;p26"/>
              <p:cNvPicPr preferRelativeResize="0"/>
              <p:nvPr/>
            </p:nvPicPr>
            <p:blipFill rotWithShape="1">
              <a:blip r:embed="rId7">
                <a:alphaModFix/>
              </a:blip>
              <a:srcRect/>
              <a:stretch/>
            </p:blipFill>
            <p:spPr>
              <a:xfrm>
                <a:off x="10155676" y="1485105"/>
                <a:ext cx="442436" cy="439426"/>
              </a:xfrm>
              <a:prstGeom prst="rect">
                <a:avLst/>
              </a:prstGeom>
              <a:noFill/>
              <a:ln>
                <a:noFill/>
              </a:ln>
            </p:spPr>
          </p:pic>
          <p:pic>
            <p:nvPicPr>
              <p:cNvPr id="301" name="Google Shape;301;p26"/>
              <p:cNvPicPr preferRelativeResize="0"/>
              <p:nvPr/>
            </p:nvPicPr>
            <p:blipFill rotWithShape="1">
              <a:blip r:embed="rId3">
                <a:alphaModFix/>
              </a:blip>
              <a:srcRect/>
              <a:stretch/>
            </p:blipFill>
            <p:spPr>
              <a:xfrm>
                <a:off x="11193064" y="1432156"/>
                <a:ext cx="445144" cy="463303"/>
              </a:xfrm>
              <a:prstGeom prst="rect">
                <a:avLst/>
              </a:prstGeom>
              <a:noFill/>
              <a:ln>
                <a:noFill/>
              </a:ln>
            </p:spPr>
          </p:pic>
          <p:pic>
            <p:nvPicPr>
              <p:cNvPr id="302" name="Google Shape;302;p26"/>
              <p:cNvPicPr preferRelativeResize="0"/>
              <p:nvPr/>
            </p:nvPicPr>
            <p:blipFill rotWithShape="1">
              <a:blip r:embed="rId4">
                <a:alphaModFix/>
              </a:blip>
              <a:srcRect/>
              <a:stretch/>
            </p:blipFill>
            <p:spPr>
              <a:xfrm>
                <a:off x="10657516" y="1408847"/>
                <a:ext cx="472733" cy="467316"/>
              </a:xfrm>
              <a:prstGeom prst="rect">
                <a:avLst/>
              </a:prstGeom>
              <a:noFill/>
              <a:ln>
                <a:noFill/>
              </a:ln>
            </p:spPr>
          </p:pic>
          <p:pic>
            <p:nvPicPr>
              <p:cNvPr id="303" name="Google Shape;303;p26"/>
              <p:cNvPicPr preferRelativeResize="0"/>
              <p:nvPr/>
            </p:nvPicPr>
            <p:blipFill rotWithShape="1">
              <a:blip r:embed="rId5">
                <a:alphaModFix/>
              </a:blip>
              <a:srcRect/>
              <a:stretch/>
            </p:blipFill>
            <p:spPr>
              <a:xfrm>
                <a:off x="11701024" y="1426137"/>
                <a:ext cx="481361" cy="475342"/>
              </a:xfrm>
              <a:prstGeom prst="rect">
                <a:avLst/>
              </a:prstGeom>
              <a:noFill/>
              <a:ln>
                <a:noFill/>
              </a:ln>
            </p:spPr>
          </p:pic>
        </p:grpSp>
        <p:pic>
          <p:nvPicPr>
            <p:cNvPr id="304" name="Google Shape;304;p26"/>
            <p:cNvPicPr preferRelativeResize="0"/>
            <p:nvPr/>
          </p:nvPicPr>
          <p:blipFill rotWithShape="1">
            <a:blip r:embed="rId4">
              <a:alphaModFix/>
            </a:blip>
            <a:srcRect/>
            <a:stretch/>
          </p:blipFill>
          <p:spPr>
            <a:xfrm>
              <a:off x="5381152" y="1416733"/>
              <a:ext cx="472733" cy="467316"/>
            </a:xfrm>
            <a:prstGeom prst="rect">
              <a:avLst/>
            </a:prstGeom>
            <a:noFill/>
            <a:ln>
              <a:noFill/>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7"/>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Lukutavat: Mallilukeminen</a:t>
            </a:r>
            <a:endParaRPr/>
          </a:p>
        </p:txBody>
      </p:sp>
      <p:sp>
        <p:nvSpPr>
          <p:cNvPr id="311" name="Google Shape;311;p27"/>
          <p:cNvSpPr txBox="1">
            <a:spLocks noGrp="1"/>
          </p:cNvSpPr>
          <p:nvPr>
            <p:ph type="body" idx="1"/>
          </p:nvPr>
        </p:nvSpPr>
        <p:spPr>
          <a:xfrm>
            <a:off x="945760" y="1556084"/>
            <a:ext cx="7793036" cy="423362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600"/>
              </a:spcAft>
              <a:buNone/>
            </a:pPr>
            <a:r>
              <a:rPr lang="fi-FI" sz="2400" b="0" dirty="0"/>
              <a:t>”Minä luen ensin koko sivun ja sinä seuraat sormella minun lukemistani omasta kirjastasi.”</a:t>
            </a:r>
          </a:p>
          <a:p>
            <a:pPr marL="0" lvl="0" indent="0" algn="l" rtl="0">
              <a:lnSpc>
                <a:spcPct val="100000"/>
              </a:lnSpc>
              <a:spcBef>
                <a:spcPts val="0"/>
              </a:spcBef>
              <a:spcAft>
                <a:spcPts val="600"/>
              </a:spcAft>
              <a:buNone/>
            </a:pPr>
            <a:r>
              <a:rPr lang="fi-FI" sz="2400" b="0" dirty="0"/>
              <a:t>”Sitten on sinun vuorosi lukea sama sivu.”</a:t>
            </a:r>
          </a:p>
          <a:p>
            <a:pPr marL="0" lvl="0" indent="0" algn="l" rtl="0">
              <a:lnSpc>
                <a:spcPct val="100000"/>
              </a:lnSpc>
              <a:spcBef>
                <a:spcPts val="0"/>
              </a:spcBef>
              <a:spcAft>
                <a:spcPts val="600"/>
              </a:spcAft>
              <a:buNone/>
            </a:pPr>
            <a:r>
              <a:rPr lang="fi-FI" sz="2400" b="0" dirty="0"/>
              <a:t>”Näin luemme vuorotellen tarinaa eteenpäin.”</a:t>
            </a:r>
          </a:p>
          <a:p>
            <a:pPr marL="0" lvl="0" indent="0" algn="l" rtl="0">
              <a:lnSpc>
                <a:spcPct val="100000"/>
              </a:lnSpc>
              <a:spcBef>
                <a:spcPts val="0"/>
              </a:spcBef>
              <a:spcAft>
                <a:spcPts val="600"/>
              </a:spcAft>
              <a:buNone/>
            </a:pPr>
            <a:endParaRPr lang="fi-FI" sz="2400" b="0" dirty="0"/>
          </a:p>
          <a:p>
            <a:pPr marL="0" lvl="0" indent="0" algn="l" rtl="0">
              <a:lnSpc>
                <a:spcPct val="100000"/>
              </a:lnSpc>
              <a:spcBef>
                <a:spcPts val="0"/>
              </a:spcBef>
              <a:spcAft>
                <a:spcPts val="600"/>
              </a:spcAft>
              <a:buNone/>
            </a:pPr>
            <a:r>
              <a:rPr lang="fi-FI" sz="2400" dirty="0"/>
              <a:t>Miksi näin: </a:t>
            </a:r>
            <a:r>
              <a:rPr lang="fi-FI" sz="2400" b="0" dirty="0"/>
              <a:t>Oppilas kuulee ensin, miten tarina menee. Kun hän alkaa itse lukea, sujuvat hankalat sanat muistista. Oppilas ei kuitenkaan muista koko tarinaa, joten hän saa lukuharjoitusta. Oppilas saa myös kokemuksen, että teksti etenee ja hän osaa lukea.</a:t>
            </a:r>
          </a:p>
          <a:p>
            <a:pPr marL="0" lvl="0" indent="0" algn="l" rtl="0">
              <a:lnSpc>
                <a:spcPct val="100000"/>
              </a:lnSpc>
              <a:spcBef>
                <a:spcPts val="0"/>
              </a:spcBef>
              <a:spcAft>
                <a:spcPts val="600"/>
              </a:spcAft>
              <a:buNone/>
            </a:pPr>
            <a:endParaRPr lang="fi-FI" dirty="0"/>
          </a:p>
        </p:txBody>
      </p:sp>
      <p:sp>
        <p:nvSpPr>
          <p:cNvPr id="312" name="Google Shape;312;p27"/>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8"/>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dirty="0" err="1"/>
              <a:t>Lukutavat</a:t>
            </a:r>
            <a:r>
              <a:rPr lang="en-US" dirty="0"/>
              <a:t>: </a:t>
            </a:r>
            <a:r>
              <a:rPr lang="en-US" dirty="0" err="1"/>
              <a:t>Vuorolukeminen</a:t>
            </a:r>
            <a:endParaRPr dirty="0"/>
          </a:p>
        </p:txBody>
      </p:sp>
      <p:sp>
        <p:nvSpPr>
          <p:cNvPr id="319" name="Google Shape;319;p28"/>
          <p:cNvSpPr txBox="1">
            <a:spLocks noGrp="1"/>
          </p:cNvSpPr>
          <p:nvPr>
            <p:ph type="body" idx="1"/>
          </p:nvPr>
        </p:nvSpPr>
        <p:spPr>
          <a:xfrm>
            <a:off x="945760" y="1897160"/>
            <a:ext cx="7772400" cy="38925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600"/>
              </a:spcAft>
              <a:buNone/>
            </a:pPr>
            <a:r>
              <a:rPr lang="fi-FI" sz="2400" b="0" dirty="0"/>
              <a:t>”Minä luen ensin lauseen ja sinä seuraat sormella minun lukemistani omasta kirjastasi”</a:t>
            </a:r>
          </a:p>
          <a:p>
            <a:pPr marL="0" lvl="0" indent="0" algn="l" rtl="0">
              <a:lnSpc>
                <a:spcPct val="100000"/>
              </a:lnSpc>
              <a:spcBef>
                <a:spcPts val="0"/>
              </a:spcBef>
              <a:spcAft>
                <a:spcPts val="600"/>
              </a:spcAft>
              <a:buNone/>
            </a:pPr>
            <a:r>
              <a:rPr lang="fi-FI" sz="2400" b="0" dirty="0"/>
              <a:t>”Sitten sinä luet lauseen ja minä seuraan sinun lukemistasi.”</a:t>
            </a:r>
          </a:p>
          <a:p>
            <a:pPr marL="0" lvl="0" indent="0" algn="l" rtl="0">
              <a:lnSpc>
                <a:spcPct val="100000"/>
              </a:lnSpc>
              <a:spcBef>
                <a:spcPts val="0"/>
              </a:spcBef>
              <a:spcAft>
                <a:spcPts val="600"/>
              </a:spcAft>
              <a:buNone/>
            </a:pPr>
            <a:r>
              <a:rPr lang="fi-FI" sz="2400" b="0" dirty="0"/>
              <a:t>”Näin luemme vuorotellen tarinaa lause kerrallaan.”</a:t>
            </a:r>
          </a:p>
          <a:p>
            <a:pPr marL="0" lvl="0" indent="0" algn="l" rtl="0">
              <a:lnSpc>
                <a:spcPct val="100000"/>
              </a:lnSpc>
              <a:spcBef>
                <a:spcPts val="0"/>
              </a:spcBef>
              <a:spcAft>
                <a:spcPts val="600"/>
              </a:spcAft>
              <a:buNone/>
            </a:pPr>
            <a:endParaRPr lang="fi-FI" sz="2400" b="0" dirty="0"/>
          </a:p>
          <a:p>
            <a:pPr marL="0" lvl="0" indent="0" algn="l" rtl="0">
              <a:lnSpc>
                <a:spcPct val="100000"/>
              </a:lnSpc>
              <a:spcBef>
                <a:spcPts val="0"/>
              </a:spcBef>
              <a:spcAft>
                <a:spcPts val="600"/>
              </a:spcAft>
              <a:buNone/>
            </a:pPr>
            <a:r>
              <a:rPr lang="fi-FI" sz="2400" dirty="0"/>
              <a:t>Miksi näin: </a:t>
            </a:r>
            <a:r>
              <a:rPr lang="fi-FI" sz="2400" b="0" dirty="0"/>
              <a:t>Oppilas saa kokemuksen, että teksti etenee. Tässä menetelmässä kaikki hankalat sanat eivät kuitenkaan saa harjoitusta, joten kannattaa käyttää tekniikoita monipuolisesti!</a:t>
            </a:r>
          </a:p>
          <a:p>
            <a:pPr marL="0" lvl="0" indent="0" algn="l" rtl="0">
              <a:lnSpc>
                <a:spcPct val="100000"/>
              </a:lnSpc>
              <a:spcBef>
                <a:spcPts val="0"/>
              </a:spcBef>
              <a:spcAft>
                <a:spcPts val="600"/>
              </a:spcAft>
              <a:buNone/>
            </a:pPr>
            <a:endParaRPr lang="fi-FI" sz="2400" b="0" dirty="0"/>
          </a:p>
        </p:txBody>
      </p:sp>
      <p:sp>
        <p:nvSpPr>
          <p:cNvPr id="320" name="Google Shape;320;p28"/>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9"/>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Lukutavat: Yhdessä lukeminen</a:t>
            </a:r>
            <a:endParaRPr/>
          </a:p>
        </p:txBody>
      </p:sp>
      <p:sp>
        <p:nvSpPr>
          <p:cNvPr id="327" name="Google Shape;327;p29"/>
          <p:cNvSpPr txBox="1">
            <a:spLocks noGrp="1"/>
          </p:cNvSpPr>
          <p:nvPr>
            <p:ph type="body" idx="1"/>
          </p:nvPr>
        </p:nvSpPr>
        <p:spPr>
          <a:xfrm>
            <a:off x="956761" y="1640487"/>
            <a:ext cx="7772400" cy="38925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600"/>
              </a:spcAft>
              <a:buNone/>
            </a:pPr>
            <a:r>
              <a:rPr lang="fi-FI" sz="2400" b="0" dirty="0"/>
              <a:t>”Luemme yhteen ääneen hitaasti tarinaa eteenpäin. Pidetään pieni tauko aina pisteen kohdalla.”</a:t>
            </a:r>
          </a:p>
          <a:p>
            <a:pPr marL="0" lvl="0" indent="0" algn="l" rtl="0">
              <a:lnSpc>
                <a:spcPct val="100000"/>
              </a:lnSpc>
              <a:spcBef>
                <a:spcPts val="0"/>
              </a:spcBef>
              <a:spcAft>
                <a:spcPts val="600"/>
              </a:spcAft>
              <a:buNone/>
            </a:pPr>
            <a:r>
              <a:rPr lang="fi-FI" sz="2400" b="0" dirty="0"/>
              <a:t>”Kannattaa seurata sormella lukemista, näin!” (Näytä itse koko ajan lukiessasi mallia.)</a:t>
            </a:r>
          </a:p>
          <a:p>
            <a:pPr marL="0" lvl="0" indent="0" algn="l" rtl="0">
              <a:lnSpc>
                <a:spcPct val="100000"/>
              </a:lnSpc>
              <a:spcBef>
                <a:spcPts val="0"/>
              </a:spcBef>
              <a:spcAft>
                <a:spcPts val="600"/>
              </a:spcAft>
              <a:buNone/>
            </a:pPr>
            <a:r>
              <a:rPr lang="fi-FI" sz="2400" b="0" dirty="0"/>
              <a:t>”Näin saamme luettua tarinaa yhdessä eteenpäin.”</a:t>
            </a:r>
          </a:p>
          <a:p>
            <a:pPr marL="0" lvl="0" indent="0" algn="l" rtl="0">
              <a:lnSpc>
                <a:spcPct val="100000"/>
              </a:lnSpc>
              <a:spcBef>
                <a:spcPts val="0"/>
              </a:spcBef>
              <a:spcAft>
                <a:spcPts val="600"/>
              </a:spcAft>
              <a:buNone/>
            </a:pPr>
            <a:endParaRPr lang="fi-FI" sz="2400" b="0" dirty="0"/>
          </a:p>
          <a:p>
            <a:pPr marL="0" lvl="0" indent="0" algn="l" rtl="0">
              <a:lnSpc>
                <a:spcPct val="100000"/>
              </a:lnSpc>
              <a:spcBef>
                <a:spcPts val="0"/>
              </a:spcBef>
              <a:spcAft>
                <a:spcPts val="600"/>
              </a:spcAft>
              <a:buNone/>
            </a:pPr>
            <a:r>
              <a:rPr lang="fi-FI" sz="2400" dirty="0"/>
              <a:t>Miksi näin: </a:t>
            </a:r>
            <a:r>
              <a:rPr lang="fi-FI" sz="2400" b="0" dirty="0"/>
              <a:t>Oppilas saa helpotusta hankalien sanojen kohdalla, koska vapaaehtoinen lukee samaan aikaan ääneen. Näin teksti etenee ja oppilas saa kokemuksen, että hän lukee aika nopeastikin.</a:t>
            </a:r>
          </a:p>
          <a:p>
            <a:pPr marL="0" lvl="0" indent="0" algn="l" rtl="0">
              <a:lnSpc>
                <a:spcPct val="100000"/>
              </a:lnSpc>
              <a:spcBef>
                <a:spcPts val="0"/>
              </a:spcBef>
              <a:spcAft>
                <a:spcPts val="600"/>
              </a:spcAft>
              <a:buNone/>
            </a:pPr>
            <a:endParaRPr lang="fi-FI" sz="2400" b="0" dirty="0"/>
          </a:p>
        </p:txBody>
      </p:sp>
      <p:sp>
        <p:nvSpPr>
          <p:cNvPr id="328" name="Google Shape;328;p29"/>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3"/>
          <p:cNvSpPr txBox="1">
            <a:spLocks noGrp="1"/>
          </p:cNvSpPr>
          <p:nvPr>
            <p:ph type="title"/>
          </p:nvPr>
        </p:nvSpPr>
        <p:spPr>
          <a:xfrm>
            <a:off x="946443" y="650252"/>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Lukumummit ja -vaarit innostavat lapsia lukemisen pariin</a:t>
            </a:r>
            <a:endParaRPr/>
          </a:p>
        </p:txBody>
      </p:sp>
      <p:sp>
        <p:nvSpPr>
          <p:cNvPr id="68" name="Google Shape;68;p3"/>
          <p:cNvSpPr txBox="1">
            <a:spLocks noGrp="1"/>
          </p:cNvSpPr>
          <p:nvPr>
            <p:ph type="body" idx="1"/>
          </p:nvPr>
        </p:nvSpPr>
        <p:spPr>
          <a:xfrm>
            <a:off x="657514" y="1971402"/>
            <a:ext cx="7979256" cy="38925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000"/>
              <a:buFont typeface="Arial" panose="020B0604020202020204" pitchFamily="34" charset="0"/>
              <a:buChar char="•"/>
            </a:pPr>
            <a:r>
              <a:rPr lang="en-US" sz="2800" b="0" dirty="0"/>
              <a:t>Mummit ja </a:t>
            </a:r>
            <a:r>
              <a:rPr lang="en-US" sz="2800" b="0" dirty="0" err="1"/>
              <a:t>vaarit</a:t>
            </a:r>
            <a:r>
              <a:rPr lang="en-US" sz="2800" b="0" dirty="0"/>
              <a:t> </a:t>
            </a:r>
            <a:r>
              <a:rPr lang="en-US" sz="2800" b="0" dirty="0" err="1"/>
              <a:t>lukevat</a:t>
            </a:r>
            <a:r>
              <a:rPr lang="en-US" sz="2800" b="0" dirty="0"/>
              <a:t> </a:t>
            </a:r>
            <a:r>
              <a:rPr lang="en-US" sz="2800" b="0" dirty="0" err="1"/>
              <a:t>kouluissa</a:t>
            </a:r>
            <a:r>
              <a:rPr lang="en-US" sz="2800" b="0" dirty="0"/>
              <a:t> </a:t>
            </a:r>
            <a:r>
              <a:rPr lang="en-US" sz="2800" b="0" dirty="0" err="1"/>
              <a:t>koulupäivän</a:t>
            </a:r>
            <a:r>
              <a:rPr lang="en-US" sz="2800" b="0" dirty="0"/>
              <a:t> </a:t>
            </a:r>
            <a:r>
              <a:rPr lang="en-US" sz="2800" b="0" dirty="0" err="1"/>
              <a:t>aikana</a:t>
            </a:r>
            <a:r>
              <a:rPr lang="en-US" sz="2800" b="0" dirty="0"/>
              <a:t> </a:t>
            </a:r>
            <a:r>
              <a:rPr lang="en-US" sz="2800" b="0" dirty="0" err="1"/>
              <a:t>lasten</a:t>
            </a:r>
            <a:r>
              <a:rPr lang="en-US" sz="2800" b="0" dirty="0"/>
              <a:t> </a:t>
            </a:r>
            <a:r>
              <a:rPr lang="en-US" sz="2800" b="0" dirty="0" err="1"/>
              <a:t>kanssa</a:t>
            </a:r>
            <a:r>
              <a:rPr lang="en-US" sz="2800" b="0" dirty="0"/>
              <a:t> </a:t>
            </a:r>
            <a:r>
              <a:rPr lang="en-US" sz="2800" b="0" dirty="0" err="1"/>
              <a:t>kahdestaan</a:t>
            </a:r>
            <a:r>
              <a:rPr lang="en-US" sz="2800" b="0" dirty="0"/>
              <a:t>. </a:t>
            </a:r>
            <a:endParaRPr sz="2800" dirty="0"/>
          </a:p>
          <a:p>
            <a:pPr marL="342900" lvl="0" indent="-342900" algn="l" rtl="0">
              <a:lnSpc>
                <a:spcPct val="100000"/>
              </a:lnSpc>
              <a:spcBef>
                <a:spcPts val="0"/>
              </a:spcBef>
              <a:spcAft>
                <a:spcPts val="0"/>
              </a:spcAft>
              <a:buSzPts val="3000"/>
              <a:buFont typeface="Arial" panose="020B0604020202020204" pitchFamily="34" charset="0"/>
              <a:buChar char="•"/>
            </a:pPr>
            <a:r>
              <a:rPr lang="en-US" sz="2800" b="0" dirty="0" err="1"/>
              <a:t>Lasten</a:t>
            </a:r>
            <a:r>
              <a:rPr lang="en-US" sz="2800" b="0" dirty="0"/>
              <a:t> </a:t>
            </a:r>
            <a:r>
              <a:rPr lang="en-US" sz="2800" b="0" dirty="0" err="1"/>
              <a:t>lukutaito</a:t>
            </a:r>
            <a:r>
              <a:rPr lang="en-US" sz="2800" b="0" dirty="0"/>
              <a:t> </a:t>
            </a:r>
            <a:r>
              <a:rPr lang="en-US" sz="2800" b="0" dirty="0" err="1"/>
              <a:t>muuttuu</a:t>
            </a:r>
            <a:r>
              <a:rPr lang="en-US" sz="2800" b="0" dirty="0"/>
              <a:t> </a:t>
            </a:r>
            <a:r>
              <a:rPr lang="en-US" sz="2800" b="0" dirty="0" err="1"/>
              <a:t>sujuvammaksi</a:t>
            </a:r>
            <a:r>
              <a:rPr lang="en-US" sz="2800" b="0" dirty="0"/>
              <a:t>, </a:t>
            </a:r>
            <a:r>
              <a:rPr lang="en-US" sz="2800" b="0" dirty="0" err="1"/>
              <a:t>lapset</a:t>
            </a:r>
            <a:r>
              <a:rPr lang="en-US" sz="2800" b="0" dirty="0"/>
              <a:t> </a:t>
            </a:r>
            <a:r>
              <a:rPr lang="en-US" sz="2800" b="0" dirty="0" err="1"/>
              <a:t>saavat</a:t>
            </a:r>
            <a:r>
              <a:rPr lang="en-US" sz="2800" b="0" dirty="0"/>
              <a:t> </a:t>
            </a:r>
            <a:r>
              <a:rPr lang="en-US" sz="2800" b="0" dirty="0" err="1"/>
              <a:t>hyviä</a:t>
            </a:r>
            <a:r>
              <a:rPr lang="en-US" sz="2800" b="0" dirty="0"/>
              <a:t> </a:t>
            </a:r>
            <a:r>
              <a:rPr lang="en-US" sz="2800" b="0" dirty="0" err="1"/>
              <a:t>lukukokemuksia</a:t>
            </a:r>
            <a:r>
              <a:rPr lang="en-US" sz="2800" b="0" dirty="0"/>
              <a:t>, </a:t>
            </a:r>
            <a:r>
              <a:rPr lang="en-US" sz="2800" b="0" dirty="0" err="1"/>
              <a:t>myönteistä</a:t>
            </a:r>
            <a:r>
              <a:rPr lang="en-US" sz="2800" b="0" dirty="0"/>
              <a:t> </a:t>
            </a:r>
            <a:r>
              <a:rPr lang="en-US" sz="2800" b="0" dirty="0" err="1"/>
              <a:t>palautetta</a:t>
            </a:r>
            <a:r>
              <a:rPr lang="en-US" sz="2800" b="0" dirty="0"/>
              <a:t> </a:t>
            </a:r>
            <a:r>
              <a:rPr lang="en-US" sz="2800" b="0" dirty="0" err="1"/>
              <a:t>sekä</a:t>
            </a:r>
            <a:r>
              <a:rPr lang="en-US" sz="2800" b="0" dirty="0"/>
              <a:t> </a:t>
            </a:r>
            <a:r>
              <a:rPr lang="en-US" sz="2800" b="0" dirty="0" err="1"/>
              <a:t>kontaktin</a:t>
            </a:r>
            <a:r>
              <a:rPr lang="en-US" sz="2800" b="0" dirty="0"/>
              <a:t> </a:t>
            </a:r>
            <a:r>
              <a:rPr lang="en-US" sz="2800" b="0" dirty="0" err="1"/>
              <a:t>toiseen</a:t>
            </a:r>
            <a:r>
              <a:rPr lang="en-US" sz="2800" b="0" dirty="0"/>
              <a:t> </a:t>
            </a:r>
            <a:r>
              <a:rPr lang="en-US" sz="2800" b="0" dirty="0" err="1"/>
              <a:t>sukupolveen</a:t>
            </a:r>
            <a:r>
              <a:rPr lang="en-US" sz="2800" b="0" dirty="0"/>
              <a:t>.</a:t>
            </a:r>
            <a:endParaRPr sz="2800" dirty="0"/>
          </a:p>
          <a:p>
            <a:pPr marL="0" lvl="0" indent="0" algn="l" rtl="0">
              <a:lnSpc>
                <a:spcPct val="150000"/>
              </a:lnSpc>
              <a:spcBef>
                <a:spcPts val="0"/>
              </a:spcBef>
              <a:spcAft>
                <a:spcPts val="0"/>
              </a:spcAft>
              <a:buNone/>
            </a:pPr>
            <a:endParaRPr sz="2400" b="0" dirty="0"/>
          </a:p>
        </p:txBody>
      </p:sp>
      <p:sp>
        <p:nvSpPr>
          <p:cNvPr id="69" name="Google Shape;69;p3"/>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
        <p:nvSpPr>
          <p:cNvPr id="70" name="Google Shape;70;p3"/>
          <p:cNvSpPr/>
          <p:nvPr/>
        </p:nvSpPr>
        <p:spPr>
          <a:xfrm>
            <a:off x="1601111" y="4893794"/>
            <a:ext cx="6092100" cy="735600"/>
          </a:xfrm>
          <a:prstGeom prst="roundRect">
            <a:avLst>
              <a:gd name="adj" fmla="val 16667"/>
            </a:avLst>
          </a:prstGeom>
          <a:solidFill>
            <a:srgbClr val="DAE5F1"/>
          </a:solidFill>
          <a:ln w="19050" cap="flat" cmpd="sng">
            <a:solidFill>
              <a:srgbClr val="395E89"/>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dirty="0" err="1">
                <a:solidFill>
                  <a:schemeClr val="dk1"/>
                </a:solidFill>
                <a:latin typeface="Arial"/>
                <a:ea typeface="Arial"/>
                <a:cs typeface="Arial"/>
                <a:sym typeface="Arial"/>
              </a:rPr>
              <a:t>Sukupolvien</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välinen</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vuorovaikutus</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vahvistuu</a:t>
            </a:r>
            <a:r>
              <a:rPr lang="en-US" sz="2400" b="0" i="0" u="none" strike="noStrike" cap="none" dirty="0">
                <a:solidFill>
                  <a:schemeClr val="dk1"/>
                </a:solidFill>
                <a:latin typeface="Arial"/>
                <a:ea typeface="Arial"/>
                <a:cs typeface="Arial"/>
                <a:sym typeface="Arial"/>
              </a:rPr>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0"/>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Vinkkejä lukemiseen</a:t>
            </a:r>
            <a:endParaRPr/>
          </a:p>
        </p:txBody>
      </p:sp>
      <p:sp>
        <p:nvSpPr>
          <p:cNvPr id="335" name="Google Shape;335;p30"/>
          <p:cNvSpPr txBox="1">
            <a:spLocks noGrp="1"/>
          </p:cNvSpPr>
          <p:nvPr>
            <p:ph type="body" idx="1"/>
          </p:nvPr>
        </p:nvSpPr>
        <p:spPr>
          <a:xfrm>
            <a:off x="945760" y="1897160"/>
            <a:ext cx="7772400" cy="38925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1200"/>
              </a:spcAft>
              <a:buSzPts val="3000"/>
              <a:buFont typeface="Arial"/>
              <a:buChar char="•"/>
            </a:pPr>
            <a:r>
              <a:rPr lang="en-US" sz="2800" b="0" dirty="0"/>
              <a:t>Virheisiin </a:t>
            </a:r>
            <a:r>
              <a:rPr lang="en-US" sz="2800" b="0" dirty="0" err="1"/>
              <a:t>ei</a:t>
            </a:r>
            <a:r>
              <a:rPr lang="en-US" sz="2800" b="0" dirty="0"/>
              <a:t> </a:t>
            </a:r>
            <a:r>
              <a:rPr lang="en-US" sz="2800" b="0" dirty="0" err="1"/>
              <a:t>tarvitse</a:t>
            </a:r>
            <a:r>
              <a:rPr lang="en-US" sz="2800" b="0" dirty="0"/>
              <a:t> </a:t>
            </a:r>
            <a:r>
              <a:rPr lang="en-US" sz="2800" b="0" dirty="0" err="1"/>
              <a:t>kiinnittää</a:t>
            </a:r>
            <a:r>
              <a:rPr lang="en-US" sz="2800" b="0" dirty="0"/>
              <a:t> </a:t>
            </a:r>
            <a:r>
              <a:rPr lang="en-US" sz="2800" b="0" dirty="0" err="1"/>
              <a:t>lainkaan</a:t>
            </a:r>
            <a:r>
              <a:rPr lang="en-US" sz="2800" b="0" dirty="0"/>
              <a:t> </a:t>
            </a:r>
            <a:r>
              <a:rPr lang="en-US" sz="2800" b="0" dirty="0" err="1"/>
              <a:t>huomiota</a:t>
            </a:r>
            <a:r>
              <a:rPr lang="en-US" sz="2800" b="0" dirty="0"/>
              <a:t>. </a:t>
            </a:r>
            <a:r>
              <a:rPr lang="en-US" sz="2800" b="0" dirty="0" err="1"/>
              <a:t>Ainoastaan</a:t>
            </a:r>
            <a:r>
              <a:rPr lang="en-US" sz="2800" b="0" dirty="0"/>
              <a:t>, </a:t>
            </a:r>
            <a:r>
              <a:rPr lang="en-US" sz="2800" b="0" dirty="0" err="1"/>
              <a:t>jos</a:t>
            </a:r>
            <a:r>
              <a:rPr lang="en-US" sz="2800" b="0" dirty="0"/>
              <a:t> </a:t>
            </a:r>
            <a:r>
              <a:rPr lang="en-US" sz="2800" b="0" dirty="0" err="1"/>
              <a:t>niitä</a:t>
            </a:r>
            <a:r>
              <a:rPr lang="en-US" sz="2800" b="0" dirty="0"/>
              <a:t> </a:t>
            </a:r>
            <a:r>
              <a:rPr lang="en-US" sz="2800" b="0" dirty="0" err="1"/>
              <a:t>esiintyy</a:t>
            </a:r>
            <a:r>
              <a:rPr lang="en-US" sz="2800" b="0" dirty="0"/>
              <a:t> </a:t>
            </a:r>
            <a:r>
              <a:rPr lang="en-US" sz="2800" b="0" dirty="0" err="1"/>
              <a:t>paljon</a:t>
            </a:r>
            <a:r>
              <a:rPr lang="en-US" sz="2800" b="0" dirty="0"/>
              <a:t> ja ne </a:t>
            </a:r>
            <a:r>
              <a:rPr lang="en-US" sz="2800" b="0" dirty="0" err="1"/>
              <a:t>haittaavat</a:t>
            </a:r>
            <a:r>
              <a:rPr lang="en-US" sz="2800" b="0" dirty="0"/>
              <a:t> </a:t>
            </a:r>
            <a:r>
              <a:rPr lang="en-US" sz="2800" b="0" dirty="0" err="1"/>
              <a:t>ymmärtämistä</a:t>
            </a:r>
            <a:r>
              <a:rPr lang="en-US" sz="2800" b="0" dirty="0"/>
              <a:t>, </a:t>
            </a:r>
            <a:r>
              <a:rPr lang="en-US" sz="2800" b="0" dirty="0" err="1"/>
              <a:t>voit</a:t>
            </a:r>
            <a:r>
              <a:rPr lang="en-US" sz="2800" b="0" dirty="0"/>
              <a:t> </a:t>
            </a:r>
            <a:r>
              <a:rPr lang="en-US" sz="2800" b="0" dirty="0" err="1"/>
              <a:t>lempeästi</a:t>
            </a:r>
            <a:r>
              <a:rPr lang="en-US" sz="2800" b="0" dirty="0"/>
              <a:t> </a:t>
            </a:r>
            <a:r>
              <a:rPr lang="en-US" sz="2800" b="0" dirty="0" err="1"/>
              <a:t>neuvoa</a:t>
            </a:r>
            <a:r>
              <a:rPr lang="en-US" sz="2800" b="0" dirty="0"/>
              <a:t>. Jos </a:t>
            </a:r>
            <a:r>
              <a:rPr lang="en-US" sz="2800" b="0" dirty="0" err="1"/>
              <a:t>sanan</a:t>
            </a:r>
            <a:r>
              <a:rPr lang="en-US" sz="2800" b="0" dirty="0"/>
              <a:t> </a:t>
            </a:r>
            <a:r>
              <a:rPr lang="en-US" sz="2800" b="0" dirty="0" err="1"/>
              <a:t>merkitys</a:t>
            </a:r>
            <a:r>
              <a:rPr lang="en-US" sz="2800" b="0" dirty="0"/>
              <a:t> </a:t>
            </a:r>
            <a:r>
              <a:rPr lang="en-US" sz="2800" b="0" dirty="0" err="1"/>
              <a:t>muuttuu</a:t>
            </a:r>
            <a:r>
              <a:rPr lang="en-US" sz="2800" b="0" dirty="0"/>
              <a:t>, </a:t>
            </a:r>
            <a:r>
              <a:rPr lang="en-US" sz="2800" b="0" dirty="0" err="1"/>
              <a:t>voi</a:t>
            </a:r>
            <a:r>
              <a:rPr lang="en-US" sz="2800" b="0" dirty="0"/>
              <a:t> </a:t>
            </a:r>
            <a:r>
              <a:rPr lang="en-US" sz="2800" b="0" dirty="0" err="1"/>
              <a:t>pyytää</a:t>
            </a:r>
            <a:r>
              <a:rPr lang="en-US" sz="2800" b="0" dirty="0"/>
              <a:t> </a:t>
            </a:r>
            <a:r>
              <a:rPr lang="en-US" sz="2800" b="0" dirty="0" err="1"/>
              <a:t>lukemaan</a:t>
            </a:r>
            <a:r>
              <a:rPr lang="en-US" sz="2800" b="0" dirty="0"/>
              <a:t> </a:t>
            </a:r>
            <a:r>
              <a:rPr lang="en-US" sz="2800" b="0" dirty="0" err="1"/>
              <a:t>sanan</a:t>
            </a:r>
            <a:r>
              <a:rPr lang="en-US" sz="2800" b="0" dirty="0"/>
              <a:t> </a:t>
            </a:r>
            <a:r>
              <a:rPr lang="en-US" sz="2800" b="0" dirty="0" err="1"/>
              <a:t>uudestaan</a:t>
            </a:r>
            <a:r>
              <a:rPr lang="en-US" sz="2800" b="0" dirty="0"/>
              <a:t>.</a:t>
            </a:r>
            <a:endParaRPr sz="2800" b="0" dirty="0"/>
          </a:p>
          <a:p>
            <a:pPr marL="342900" lvl="0" indent="-342900" algn="l" rtl="0">
              <a:lnSpc>
                <a:spcPct val="100000"/>
              </a:lnSpc>
              <a:spcBef>
                <a:spcPts val="0"/>
              </a:spcBef>
              <a:spcAft>
                <a:spcPts val="1200"/>
              </a:spcAft>
              <a:buSzPts val="3000"/>
              <a:buFont typeface="Arial"/>
              <a:buChar char="•"/>
            </a:pPr>
            <a:r>
              <a:rPr lang="en-US" sz="2800" b="0" dirty="0" err="1"/>
              <a:t>Hankalimmat</a:t>
            </a:r>
            <a:r>
              <a:rPr lang="en-US" sz="2800" b="0" dirty="0"/>
              <a:t> </a:t>
            </a:r>
            <a:r>
              <a:rPr lang="en-US" sz="2800" b="0" dirty="0" err="1"/>
              <a:t>sanat</a:t>
            </a:r>
            <a:r>
              <a:rPr lang="en-US" sz="2800" b="0" dirty="0"/>
              <a:t> </a:t>
            </a:r>
            <a:r>
              <a:rPr lang="en-US" sz="2800" b="0" dirty="0" err="1"/>
              <a:t>voi</a:t>
            </a:r>
            <a:r>
              <a:rPr lang="en-US" sz="2800" b="0" dirty="0"/>
              <a:t> </a:t>
            </a:r>
            <a:r>
              <a:rPr lang="en-US" sz="2800" b="0" dirty="0" err="1"/>
              <a:t>lukea</a:t>
            </a:r>
            <a:r>
              <a:rPr lang="en-US" sz="2800" b="0" dirty="0"/>
              <a:t> </a:t>
            </a:r>
            <a:r>
              <a:rPr lang="en-US" sz="2800" b="0" dirty="0" err="1"/>
              <a:t>heti</a:t>
            </a:r>
            <a:r>
              <a:rPr lang="en-US" sz="2800" b="0" dirty="0"/>
              <a:t> </a:t>
            </a:r>
            <a:r>
              <a:rPr lang="en-US" sz="2800" b="0" dirty="0" err="1"/>
              <a:t>suoraan</a:t>
            </a:r>
            <a:r>
              <a:rPr lang="en-US" sz="2800" b="0" dirty="0"/>
              <a:t> </a:t>
            </a:r>
            <a:r>
              <a:rPr lang="en-US" sz="2800" b="0" dirty="0" err="1"/>
              <a:t>yhdessä</a:t>
            </a:r>
            <a:r>
              <a:rPr lang="en-US" sz="2800" b="0" dirty="0"/>
              <a:t>.</a:t>
            </a:r>
            <a:endParaRPr sz="2800" b="0" dirty="0"/>
          </a:p>
          <a:p>
            <a:pPr marL="342900" lvl="0" indent="-342900" algn="l" rtl="0">
              <a:lnSpc>
                <a:spcPct val="100000"/>
              </a:lnSpc>
              <a:spcBef>
                <a:spcPts val="0"/>
              </a:spcBef>
              <a:spcAft>
                <a:spcPts val="1200"/>
              </a:spcAft>
              <a:buSzPts val="3000"/>
              <a:buFont typeface="Arial"/>
              <a:buChar char="•"/>
            </a:pPr>
            <a:r>
              <a:rPr lang="en-US" sz="2800" b="0" dirty="0" err="1"/>
              <a:t>Kannustus</a:t>
            </a:r>
            <a:r>
              <a:rPr lang="en-US" sz="2800" b="0" dirty="0"/>
              <a:t> ja </a:t>
            </a:r>
            <a:r>
              <a:rPr lang="en-US" sz="2800" b="0" dirty="0" err="1"/>
              <a:t>myönteinen</a:t>
            </a:r>
            <a:r>
              <a:rPr lang="en-US" sz="2800" b="0" dirty="0"/>
              <a:t> </a:t>
            </a:r>
            <a:r>
              <a:rPr lang="en-US" sz="2800" b="0" dirty="0" err="1"/>
              <a:t>ilmapiiri</a:t>
            </a:r>
            <a:r>
              <a:rPr lang="en-US" sz="2800" b="0" dirty="0"/>
              <a:t> </a:t>
            </a:r>
            <a:r>
              <a:rPr lang="en-US" sz="2800" b="0" dirty="0" err="1"/>
              <a:t>ovat</a:t>
            </a:r>
            <a:r>
              <a:rPr lang="en-US" sz="2800" b="0" dirty="0"/>
              <a:t> </a:t>
            </a:r>
            <a:r>
              <a:rPr lang="en-US" sz="2800" b="0" dirty="0" err="1"/>
              <a:t>tärkeitä</a:t>
            </a:r>
            <a:r>
              <a:rPr lang="en-US" sz="2800" b="0" dirty="0"/>
              <a:t>!</a:t>
            </a:r>
            <a:endParaRPr sz="2800" dirty="0"/>
          </a:p>
          <a:p>
            <a:pPr marL="0" lvl="0" indent="0" algn="l" rtl="0">
              <a:lnSpc>
                <a:spcPct val="144000"/>
              </a:lnSpc>
              <a:spcBef>
                <a:spcPts val="0"/>
              </a:spcBef>
              <a:spcAft>
                <a:spcPts val="1200"/>
              </a:spcAft>
              <a:buNone/>
            </a:pPr>
            <a:endParaRPr dirty="0"/>
          </a:p>
        </p:txBody>
      </p:sp>
      <p:sp>
        <p:nvSpPr>
          <p:cNvPr id="336" name="Google Shape;336;p30"/>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1"/>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Lukukauden päätteeksi</a:t>
            </a:r>
            <a:endParaRPr/>
          </a:p>
        </p:txBody>
      </p:sp>
      <p:sp>
        <p:nvSpPr>
          <p:cNvPr id="342" name="Google Shape;342;p31"/>
          <p:cNvSpPr txBox="1">
            <a:spLocks noGrp="1"/>
          </p:cNvSpPr>
          <p:nvPr>
            <p:ph type="body" idx="1"/>
          </p:nvPr>
        </p:nvSpPr>
        <p:spPr>
          <a:xfrm>
            <a:off x="945760" y="1897160"/>
            <a:ext cx="4707788" cy="38925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600"/>
              </a:spcAft>
              <a:buSzPts val="3000"/>
              <a:buFont typeface="Arial"/>
              <a:buChar char="•"/>
            </a:pPr>
            <a:r>
              <a:rPr lang="en-US" sz="2800" b="0" dirty="0"/>
              <a:t>Anna </a:t>
            </a:r>
            <a:r>
              <a:rPr lang="en-US" sz="2800" b="0" dirty="0" err="1"/>
              <a:t>lapsille</a:t>
            </a:r>
            <a:r>
              <a:rPr lang="en-US" sz="2800" b="0" dirty="0"/>
              <a:t> </a:t>
            </a:r>
            <a:r>
              <a:rPr lang="en-US" sz="2800" b="0" dirty="0" err="1"/>
              <a:t>lukudiplomit</a:t>
            </a:r>
            <a:r>
              <a:rPr lang="en-US" sz="2800" b="0" dirty="0"/>
              <a:t>. </a:t>
            </a:r>
            <a:endParaRPr sz="2800" dirty="0"/>
          </a:p>
          <a:p>
            <a:pPr marL="342900" lvl="0" indent="-342900" algn="l" rtl="0">
              <a:lnSpc>
                <a:spcPct val="100000"/>
              </a:lnSpc>
              <a:spcBef>
                <a:spcPts val="0"/>
              </a:spcBef>
              <a:spcAft>
                <a:spcPts val="600"/>
              </a:spcAft>
              <a:buSzPts val="3000"/>
              <a:buFont typeface="Arial"/>
              <a:buChar char="•"/>
            </a:pPr>
            <a:r>
              <a:rPr lang="en-US" sz="2800" b="0" dirty="0" err="1"/>
              <a:t>Voit</a:t>
            </a:r>
            <a:r>
              <a:rPr lang="en-US" sz="2800" b="0" dirty="0"/>
              <a:t> </a:t>
            </a:r>
            <a:r>
              <a:rPr lang="en-US" sz="2800" b="0" dirty="0" err="1"/>
              <a:t>halutessasi</a:t>
            </a:r>
            <a:r>
              <a:rPr lang="en-US" sz="2800" b="0" dirty="0"/>
              <a:t> </a:t>
            </a:r>
            <a:r>
              <a:rPr lang="en-US" sz="2800" b="0" dirty="0" err="1"/>
              <a:t>sopia</a:t>
            </a:r>
            <a:r>
              <a:rPr lang="en-US" sz="2800" b="0" dirty="0"/>
              <a:t> </a:t>
            </a:r>
            <a:r>
              <a:rPr lang="en-US" sz="2800" b="0" dirty="0" err="1"/>
              <a:t>opettajan</a:t>
            </a:r>
            <a:r>
              <a:rPr lang="en-US" sz="2800" b="0" dirty="0"/>
              <a:t> </a:t>
            </a:r>
            <a:r>
              <a:rPr lang="en-US" sz="2800" b="0" dirty="0" err="1"/>
              <a:t>kanssa</a:t>
            </a:r>
            <a:r>
              <a:rPr lang="en-US" sz="2800" b="0" dirty="0"/>
              <a:t> </a:t>
            </a:r>
            <a:r>
              <a:rPr lang="en-US" sz="2800" b="0" dirty="0" err="1"/>
              <a:t>ajan</a:t>
            </a:r>
            <a:r>
              <a:rPr lang="en-US" sz="2800" b="0" dirty="0"/>
              <a:t> </a:t>
            </a:r>
            <a:r>
              <a:rPr lang="en-US" sz="2800" b="0" dirty="0" err="1"/>
              <a:t>palaverille</a:t>
            </a:r>
            <a:r>
              <a:rPr lang="en-US" sz="2800" b="0" dirty="0"/>
              <a:t>, </a:t>
            </a:r>
            <a:r>
              <a:rPr lang="en-US" sz="2800" b="0" dirty="0" err="1"/>
              <a:t>jossa</a:t>
            </a:r>
            <a:r>
              <a:rPr lang="en-US" sz="2800" b="0" dirty="0"/>
              <a:t> </a:t>
            </a:r>
            <a:r>
              <a:rPr lang="en-US" sz="2800" b="0" dirty="0" err="1"/>
              <a:t>keskustellaan</a:t>
            </a:r>
            <a:r>
              <a:rPr lang="en-US" sz="2800" b="0" dirty="0"/>
              <a:t>, </a:t>
            </a:r>
            <a:r>
              <a:rPr lang="en-US" sz="2800" b="0" dirty="0" err="1"/>
              <a:t>miten</a:t>
            </a:r>
            <a:r>
              <a:rPr lang="en-US" sz="2800" b="0" dirty="0"/>
              <a:t> </a:t>
            </a:r>
            <a:r>
              <a:rPr lang="en-US" sz="2800" b="0" dirty="0" err="1"/>
              <a:t>lukeminen</a:t>
            </a:r>
            <a:r>
              <a:rPr lang="en-US" sz="2800" b="0" dirty="0"/>
              <a:t> on </a:t>
            </a:r>
            <a:r>
              <a:rPr lang="en-US" sz="2800" b="0" dirty="0" err="1"/>
              <a:t>lukukauden</a:t>
            </a:r>
            <a:r>
              <a:rPr lang="en-US" sz="2800" b="0" dirty="0"/>
              <a:t> </a:t>
            </a:r>
            <a:r>
              <a:rPr lang="en-US" sz="2800" b="0" dirty="0" err="1"/>
              <a:t>aikana</a:t>
            </a:r>
            <a:r>
              <a:rPr lang="en-US" sz="2800" b="0" dirty="0"/>
              <a:t> </a:t>
            </a:r>
            <a:r>
              <a:rPr lang="en-US" sz="2800" b="0" dirty="0" err="1"/>
              <a:t>mennyt</a:t>
            </a:r>
            <a:r>
              <a:rPr lang="en-US" sz="2800" b="0" dirty="0"/>
              <a:t> ja </a:t>
            </a:r>
            <a:r>
              <a:rPr lang="en-US" sz="2800" b="0" dirty="0" err="1"/>
              <a:t>jatketaanko</a:t>
            </a:r>
            <a:r>
              <a:rPr lang="en-US" sz="2800" b="0" dirty="0"/>
              <a:t> </a:t>
            </a:r>
            <a:r>
              <a:rPr lang="en-US" sz="2800" b="0" dirty="0" err="1"/>
              <a:t>toimintaa</a:t>
            </a:r>
            <a:r>
              <a:rPr lang="en-US" sz="2800" b="0" dirty="0"/>
              <a:t> </a:t>
            </a:r>
            <a:r>
              <a:rPr lang="en-US" sz="2800" b="0" dirty="0" err="1"/>
              <a:t>seuraavan</a:t>
            </a:r>
            <a:r>
              <a:rPr lang="en-US" sz="2800" b="0" dirty="0"/>
              <a:t> </a:t>
            </a:r>
            <a:r>
              <a:rPr lang="en-US" sz="2800" b="0" dirty="0" err="1"/>
              <a:t>lukukautena</a:t>
            </a:r>
            <a:r>
              <a:rPr lang="en-US" sz="2800" b="0" dirty="0"/>
              <a:t>.</a:t>
            </a:r>
            <a:endParaRPr sz="2800" dirty="0"/>
          </a:p>
        </p:txBody>
      </p:sp>
      <p:sp>
        <p:nvSpPr>
          <p:cNvPr id="343" name="Google Shape;343;p31"/>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pic>
        <p:nvPicPr>
          <p:cNvPr id="344" name="Google Shape;344;p31"/>
          <p:cNvPicPr preferRelativeResize="0"/>
          <p:nvPr/>
        </p:nvPicPr>
        <p:blipFill rotWithShape="1">
          <a:blip r:embed="rId3">
            <a:alphaModFix/>
          </a:blip>
          <a:srcRect/>
          <a:stretch/>
        </p:blipFill>
        <p:spPr>
          <a:xfrm>
            <a:off x="5757332" y="1305023"/>
            <a:ext cx="3143291" cy="440107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2"/>
          <p:cNvSpPr txBox="1">
            <a:spLocks noGrp="1"/>
          </p:cNvSpPr>
          <p:nvPr>
            <p:ph type="title"/>
          </p:nvPr>
        </p:nvSpPr>
        <p:spPr>
          <a:xfrm>
            <a:off x="946443" y="46079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Muista!</a:t>
            </a:r>
            <a:endParaRPr/>
          </a:p>
        </p:txBody>
      </p:sp>
      <p:sp>
        <p:nvSpPr>
          <p:cNvPr id="351" name="Google Shape;351;p32"/>
          <p:cNvSpPr txBox="1">
            <a:spLocks noGrp="1"/>
          </p:cNvSpPr>
          <p:nvPr>
            <p:ph type="body" idx="1"/>
          </p:nvPr>
        </p:nvSpPr>
        <p:spPr>
          <a:xfrm>
            <a:off x="582930" y="1603790"/>
            <a:ext cx="8260960" cy="38925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600"/>
              </a:spcAft>
              <a:buClr>
                <a:srgbClr val="000000"/>
              </a:buClr>
              <a:buSzPts val="3000"/>
              <a:buFont typeface="Arial"/>
              <a:buChar char="•"/>
            </a:pPr>
            <a:r>
              <a:rPr lang="en-US" sz="2400" b="0" dirty="0"/>
              <a:t>Sovi </a:t>
            </a:r>
            <a:r>
              <a:rPr lang="en-US" sz="2400" b="0" dirty="0" err="1"/>
              <a:t>opettajan</a:t>
            </a:r>
            <a:r>
              <a:rPr lang="en-US" sz="2400" b="0" dirty="0"/>
              <a:t> </a:t>
            </a:r>
            <a:r>
              <a:rPr lang="en-US" sz="2400" b="0" dirty="0" err="1"/>
              <a:t>kanssa</a:t>
            </a:r>
            <a:r>
              <a:rPr lang="en-US" sz="2400" b="0" dirty="0"/>
              <a:t> </a:t>
            </a:r>
            <a:r>
              <a:rPr lang="en-US" sz="2400" b="0" dirty="0" err="1"/>
              <a:t>käytännön</a:t>
            </a:r>
            <a:r>
              <a:rPr lang="en-US" sz="2400" b="0" dirty="0"/>
              <a:t> </a:t>
            </a:r>
            <a:r>
              <a:rPr lang="en-US" sz="2400" b="0" dirty="0" err="1"/>
              <a:t>asioista</a:t>
            </a:r>
            <a:r>
              <a:rPr lang="en-US" sz="2400" b="0" dirty="0"/>
              <a:t> (</a:t>
            </a:r>
            <a:r>
              <a:rPr lang="en-US" sz="2400" b="0" dirty="0" err="1"/>
              <a:t>kuinka</a:t>
            </a:r>
            <a:r>
              <a:rPr lang="en-US" sz="2400" b="0" dirty="0"/>
              <a:t> </a:t>
            </a:r>
            <a:r>
              <a:rPr lang="en-US" sz="2400" b="0" dirty="0" err="1"/>
              <a:t>usein</a:t>
            </a:r>
            <a:r>
              <a:rPr lang="en-US" sz="2400" b="0" dirty="0"/>
              <a:t> ja </a:t>
            </a:r>
            <a:r>
              <a:rPr lang="en-US" sz="2400" b="0" dirty="0" err="1"/>
              <a:t>mihin</a:t>
            </a:r>
            <a:r>
              <a:rPr lang="en-US" sz="2400" b="0" dirty="0"/>
              <a:t> </a:t>
            </a:r>
            <a:r>
              <a:rPr lang="en-US" sz="2400" b="0" dirty="0" err="1"/>
              <a:t>aikaan</a:t>
            </a:r>
            <a:r>
              <a:rPr lang="en-US" sz="2400" b="0" dirty="0"/>
              <a:t> </a:t>
            </a:r>
            <a:r>
              <a:rPr lang="en-US" sz="2400" b="0" dirty="0" err="1"/>
              <a:t>koululla</a:t>
            </a:r>
            <a:r>
              <a:rPr lang="en-US" sz="2400" b="0" dirty="0"/>
              <a:t> </a:t>
            </a:r>
            <a:r>
              <a:rPr lang="en-US" sz="2400" b="0" dirty="0" err="1"/>
              <a:t>vieraillaan</a:t>
            </a:r>
            <a:r>
              <a:rPr lang="en-US" sz="2400" b="0" dirty="0"/>
              <a:t>, </a:t>
            </a:r>
            <a:r>
              <a:rPr lang="en-US" sz="2400" b="0" dirty="0" err="1"/>
              <a:t>mitä</a:t>
            </a:r>
            <a:r>
              <a:rPr lang="en-US" sz="2400" b="0" dirty="0"/>
              <a:t> </a:t>
            </a:r>
            <a:r>
              <a:rPr lang="en-US" sz="2400" b="0" dirty="0" err="1"/>
              <a:t>luetaan</a:t>
            </a:r>
            <a:r>
              <a:rPr lang="en-US" sz="2400" b="0" dirty="0"/>
              <a:t> ja </a:t>
            </a:r>
            <a:r>
              <a:rPr lang="en-US" sz="2400" b="0" dirty="0" err="1"/>
              <a:t>kuinka</a:t>
            </a:r>
            <a:r>
              <a:rPr lang="en-US" sz="2400" b="0" dirty="0"/>
              <a:t> </a:t>
            </a:r>
            <a:r>
              <a:rPr lang="en-US" sz="2400" b="0" dirty="0" err="1"/>
              <a:t>monta</a:t>
            </a:r>
            <a:r>
              <a:rPr lang="en-US" sz="2400" b="0" dirty="0"/>
              <a:t> </a:t>
            </a:r>
            <a:r>
              <a:rPr lang="en-US" sz="2400" b="0" dirty="0" err="1"/>
              <a:t>kertaa</a:t>
            </a:r>
            <a:r>
              <a:rPr lang="en-US" sz="2400" b="0" dirty="0"/>
              <a:t> </a:t>
            </a:r>
            <a:r>
              <a:rPr lang="en-US" sz="2400" b="0" dirty="0" err="1"/>
              <a:t>yhden</a:t>
            </a:r>
            <a:r>
              <a:rPr lang="en-US" sz="2400" b="0" dirty="0"/>
              <a:t> </a:t>
            </a:r>
            <a:r>
              <a:rPr lang="en-US" sz="2400" b="0" dirty="0" err="1"/>
              <a:t>lapsen</a:t>
            </a:r>
            <a:r>
              <a:rPr lang="en-US" sz="2400" b="0" dirty="0"/>
              <a:t> </a:t>
            </a:r>
            <a:r>
              <a:rPr lang="en-US" sz="2400" b="0" dirty="0" err="1"/>
              <a:t>kanssa</a:t>
            </a:r>
            <a:r>
              <a:rPr lang="en-US" sz="2400" b="0" dirty="0"/>
              <a:t> </a:t>
            </a:r>
            <a:r>
              <a:rPr lang="en-US" sz="2400" b="0" dirty="0" err="1"/>
              <a:t>luetaan</a:t>
            </a:r>
            <a:r>
              <a:rPr lang="en-US" sz="2400" b="0" dirty="0"/>
              <a:t> </a:t>
            </a:r>
            <a:r>
              <a:rPr lang="en-US" sz="2400" b="0" dirty="0" err="1"/>
              <a:t>lukukauden</a:t>
            </a:r>
            <a:r>
              <a:rPr lang="en-US" sz="2400" b="0" dirty="0"/>
              <a:t> </a:t>
            </a:r>
            <a:r>
              <a:rPr lang="en-US" sz="2400" b="0" dirty="0" err="1"/>
              <a:t>aikana</a:t>
            </a:r>
            <a:r>
              <a:rPr lang="en-US" sz="2400" b="0" dirty="0"/>
              <a:t>).</a:t>
            </a:r>
            <a:r>
              <a:rPr lang="en-US" sz="2400" b="0" dirty="0">
                <a:solidFill>
                  <a:srgbClr val="000000"/>
                </a:solidFill>
              </a:rPr>
              <a:t> </a:t>
            </a:r>
            <a:endParaRPr dirty="0"/>
          </a:p>
          <a:p>
            <a:pPr marL="342900" lvl="0" indent="-342900" algn="l" rtl="0">
              <a:lnSpc>
                <a:spcPct val="100000"/>
              </a:lnSpc>
              <a:spcBef>
                <a:spcPts val="0"/>
              </a:spcBef>
              <a:spcAft>
                <a:spcPts val="600"/>
              </a:spcAft>
              <a:buClr>
                <a:srgbClr val="000000"/>
              </a:buClr>
              <a:buSzPts val="3000"/>
              <a:buFont typeface="Arial"/>
              <a:buChar char="•"/>
            </a:pPr>
            <a:r>
              <a:rPr lang="en-US" sz="2400" b="0" dirty="0" err="1">
                <a:solidFill>
                  <a:srgbClr val="000000"/>
                </a:solidFill>
              </a:rPr>
              <a:t>Ilmoita</a:t>
            </a:r>
            <a:r>
              <a:rPr lang="en-US" sz="2400" b="0" dirty="0">
                <a:solidFill>
                  <a:srgbClr val="000000"/>
                </a:solidFill>
              </a:rPr>
              <a:t> </a:t>
            </a:r>
            <a:r>
              <a:rPr lang="en-US" sz="2400" b="0" dirty="0" err="1">
                <a:solidFill>
                  <a:srgbClr val="000000"/>
                </a:solidFill>
              </a:rPr>
              <a:t>aina</a:t>
            </a:r>
            <a:r>
              <a:rPr lang="en-US" sz="2400" b="0" dirty="0">
                <a:solidFill>
                  <a:srgbClr val="000000"/>
                </a:solidFill>
              </a:rPr>
              <a:t> </a:t>
            </a:r>
            <a:r>
              <a:rPr lang="en-US" sz="2400" b="0" dirty="0" err="1">
                <a:solidFill>
                  <a:srgbClr val="000000"/>
                </a:solidFill>
              </a:rPr>
              <a:t>suoraan</a:t>
            </a:r>
            <a:r>
              <a:rPr lang="en-US" sz="2400" b="0" dirty="0">
                <a:solidFill>
                  <a:srgbClr val="000000"/>
                </a:solidFill>
              </a:rPr>
              <a:t> </a:t>
            </a:r>
            <a:r>
              <a:rPr lang="en-US" sz="2400" b="0" dirty="0" err="1">
                <a:solidFill>
                  <a:srgbClr val="000000"/>
                </a:solidFill>
              </a:rPr>
              <a:t>opettajalle</a:t>
            </a:r>
            <a:r>
              <a:rPr lang="en-US" sz="2400" b="0" dirty="0">
                <a:solidFill>
                  <a:srgbClr val="000000"/>
                </a:solidFill>
              </a:rPr>
              <a:t>, </a:t>
            </a:r>
            <a:r>
              <a:rPr lang="en-US" sz="2400" b="0" dirty="0" err="1">
                <a:solidFill>
                  <a:srgbClr val="000000"/>
                </a:solidFill>
              </a:rPr>
              <a:t>jos</a:t>
            </a:r>
            <a:r>
              <a:rPr lang="en-US" sz="2400" b="0" dirty="0">
                <a:solidFill>
                  <a:srgbClr val="000000"/>
                </a:solidFill>
              </a:rPr>
              <a:t> </a:t>
            </a:r>
            <a:r>
              <a:rPr lang="en-US" sz="2400" b="0" dirty="0" err="1">
                <a:solidFill>
                  <a:srgbClr val="000000"/>
                </a:solidFill>
              </a:rPr>
              <a:t>sairastut</a:t>
            </a:r>
            <a:r>
              <a:rPr lang="en-US" sz="2400" b="0" dirty="0">
                <a:solidFill>
                  <a:srgbClr val="000000"/>
                </a:solidFill>
              </a:rPr>
              <a:t> tai </a:t>
            </a:r>
            <a:r>
              <a:rPr lang="en-US" sz="2400" b="0" dirty="0" err="1">
                <a:solidFill>
                  <a:srgbClr val="000000"/>
                </a:solidFill>
              </a:rPr>
              <a:t>joudut</a:t>
            </a:r>
            <a:r>
              <a:rPr lang="en-US" sz="2400" b="0" dirty="0">
                <a:solidFill>
                  <a:srgbClr val="000000"/>
                </a:solidFill>
              </a:rPr>
              <a:t> </a:t>
            </a:r>
            <a:r>
              <a:rPr lang="en-US" sz="2400" b="0" dirty="0" err="1">
                <a:solidFill>
                  <a:srgbClr val="000000"/>
                </a:solidFill>
              </a:rPr>
              <a:t>muusta</a:t>
            </a:r>
            <a:r>
              <a:rPr lang="en-US" sz="2400" b="0" dirty="0">
                <a:solidFill>
                  <a:srgbClr val="000000"/>
                </a:solidFill>
              </a:rPr>
              <a:t> </a:t>
            </a:r>
            <a:r>
              <a:rPr lang="en-US" sz="2400" b="0" dirty="0" err="1">
                <a:solidFill>
                  <a:srgbClr val="000000"/>
                </a:solidFill>
              </a:rPr>
              <a:t>syystä</a:t>
            </a:r>
            <a:r>
              <a:rPr lang="en-US" sz="2400" b="0" dirty="0">
                <a:solidFill>
                  <a:srgbClr val="000000"/>
                </a:solidFill>
              </a:rPr>
              <a:t> </a:t>
            </a:r>
            <a:r>
              <a:rPr lang="en-US" sz="2400" b="0" dirty="0" err="1">
                <a:solidFill>
                  <a:srgbClr val="000000"/>
                </a:solidFill>
              </a:rPr>
              <a:t>olemaan</a:t>
            </a:r>
            <a:r>
              <a:rPr lang="en-US" sz="2400" b="0" dirty="0">
                <a:solidFill>
                  <a:srgbClr val="000000"/>
                </a:solidFill>
              </a:rPr>
              <a:t> pois!</a:t>
            </a:r>
            <a:endParaRPr sz="2400" b="0" dirty="0"/>
          </a:p>
          <a:p>
            <a:pPr marL="342900" lvl="0" indent="-342900" algn="l" rtl="0">
              <a:lnSpc>
                <a:spcPct val="100000"/>
              </a:lnSpc>
              <a:spcBef>
                <a:spcPts val="0"/>
              </a:spcBef>
              <a:spcAft>
                <a:spcPts val="600"/>
              </a:spcAft>
              <a:buSzPts val="3000"/>
              <a:buFont typeface="Arial"/>
              <a:buChar char="•"/>
            </a:pPr>
            <a:r>
              <a:rPr lang="en-US" sz="2400" b="0" dirty="0" err="1"/>
              <a:t>Kirjaa</a:t>
            </a:r>
            <a:r>
              <a:rPr lang="en-US" sz="2400" b="0" dirty="0"/>
              <a:t> </a:t>
            </a:r>
            <a:r>
              <a:rPr lang="en-US" sz="2400" b="0" dirty="0" err="1"/>
              <a:t>lukutuokion</a:t>
            </a:r>
            <a:r>
              <a:rPr lang="en-US" sz="2400" b="0" dirty="0"/>
              <a:t> </a:t>
            </a:r>
            <a:r>
              <a:rPr lang="en-US" sz="2400" b="0" dirty="0" err="1"/>
              <a:t>tunnit</a:t>
            </a:r>
            <a:r>
              <a:rPr lang="en-US" sz="2400" b="0" dirty="0"/>
              <a:t> </a:t>
            </a:r>
            <a:r>
              <a:rPr lang="en-US" sz="2400" b="0" dirty="0" err="1"/>
              <a:t>sekä</a:t>
            </a:r>
            <a:r>
              <a:rPr lang="en-US" sz="2400" b="0" dirty="0"/>
              <a:t> </a:t>
            </a:r>
            <a:r>
              <a:rPr lang="en-US" sz="2400" b="0" dirty="0" err="1"/>
              <a:t>lasten</a:t>
            </a:r>
            <a:r>
              <a:rPr lang="en-US" sz="2400" b="0" dirty="0"/>
              <a:t> </a:t>
            </a:r>
            <a:r>
              <a:rPr lang="en-US" sz="2400" b="0" dirty="0" err="1"/>
              <a:t>määrä</a:t>
            </a:r>
            <a:r>
              <a:rPr lang="en-US" sz="2400" b="0" dirty="0"/>
              <a:t> </a:t>
            </a:r>
            <a:r>
              <a:rPr lang="en-US" sz="2400" b="0" dirty="0" err="1"/>
              <a:t>tilastointilomakkeeseen</a:t>
            </a:r>
            <a:r>
              <a:rPr lang="en-US" sz="2400" b="0" dirty="0"/>
              <a:t> (</a:t>
            </a:r>
            <a:r>
              <a:rPr lang="en-US" sz="2400" b="0" dirty="0" err="1"/>
              <a:t>Aikataulusivu</a:t>
            </a:r>
            <a:r>
              <a:rPr lang="en-US" sz="2400" b="0" dirty="0"/>
              <a:t>). </a:t>
            </a:r>
            <a:r>
              <a:rPr lang="en-US" sz="2400" b="0" dirty="0" err="1"/>
              <a:t>Lomake</a:t>
            </a:r>
            <a:r>
              <a:rPr lang="en-US" sz="2400" b="0" dirty="0"/>
              <a:t> </a:t>
            </a:r>
            <a:r>
              <a:rPr lang="en-US" sz="2400" b="0" dirty="0" err="1"/>
              <a:t>palautetaan</a:t>
            </a:r>
            <a:r>
              <a:rPr lang="en-US" sz="2400" b="0" dirty="0"/>
              <a:t> </a:t>
            </a:r>
            <a:r>
              <a:rPr lang="en-US" sz="2400" b="0" dirty="0" err="1"/>
              <a:t>piirin</a:t>
            </a:r>
            <a:r>
              <a:rPr lang="en-US" sz="2400" b="0" dirty="0"/>
              <a:t> tai </a:t>
            </a:r>
            <a:r>
              <a:rPr lang="en-US" sz="2400" b="0" dirty="0" err="1"/>
              <a:t>yhdistyksen</a:t>
            </a:r>
            <a:r>
              <a:rPr lang="en-US" sz="2400" b="0" dirty="0"/>
              <a:t> </a:t>
            </a:r>
            <a:r>
              <a:rPr lang="en-US" sz="2400" b="0" dirty="0" err="1"/>
              <a:t>yhteyshenkilölle</a:t>
            </a:r>
            <a:r>
              <a:rPr lang="en-US" sz="2400" b="0" dirty="0"/>
              <a:t> </a:t>
            </a:r>
            <a:r>
              <a:rPr lang="en-US" sz="2400" b="0" dirty="0" err="1"/>
              <a:t>puolen</a:t>
            </a:r>
            <a:r>
              <a:rPr lang="en-US" sz="2400" b="0" dirty="0"/>
              <a:t> </a:t>
            </a:r>
            <a:r>
              <a:rPr lang="en-US" sz="2400" b="0" dirty="0" err="1"/>
              <a:t>vuoden</a:t>
            </a:r>
            <a:r>
              <a:rPr lang="en-US" sz="2400" b="0" dirty="0"/>
              <a:t> </a:t>
            </a:r>
            <a:r>
              <a:rPr lang="en-US" sz="2400" b="0" dirty="0" err="1"/>
              <a:t>välein</a:t>
            </a:r>
            <a:r>
              <a:rPr lang="en-US" sz="2400" b="0" dirty="0"/>
              <a:t> </a:t>
            </a:r>
            <a:r>
              <a:rPr lang="en-US" sz="2400" b="0" dirty="0" err="1"/>
              <a:t>eli</a:t>
            </a:r>
            <a:r>
              <a:rPr lang="en-US" sz="2400" b="0" dirty="0"/>
              <a:t> </a:t>
            </a:r>
            <a:r>
              <a:rPr lang="en-US" sz="2400" b="0" dirty="0" err="1"/>
              <a:t>lukukauden</a:t>
            </a:r>
            <a:r>
              <a:rPr lang="en-US" sz="2400" b="0" dirty="0"/>
              <a:t> </a:t>
            </a:r>
            <a:r>
              <a:rPr lang="en-US" sz="2400" b="0" dirty="0" err="1"/>
              <a:t>päätteeksi</a:t>
            </a:r>
            <a:r>
              <a:rPr lang="en-US" sz="2400" b="0" dirty="0"/>
              <a:t>.</a:t>
            </a:r>
            <a:endParaRPr dirty="0"/>
          </a:p>
          <a:p>
            <a:pPr marL="342900" lvl="0" indent="-184150" algn="l" rtl="0">
              <a:lnSpc>
                <a:spcPct val="100000"/>
              </a:lnSpc>
              <a:spcBef>
                <a:spcPts val="0"/>
              </a:spcBef>
              <a:spcAft>
                <a:spcPts val="600"/>
              </a:spcAft>
              <a:buSzPts val="2500"/>
              <a:buFont typeface="Arial"/>
              <a:buNone/>
            </a:pPr>
            <a:endParaRPr sz="2000" b="0" dirty="0"/>
          </a:p>
        </p:txBody>
      </p:sp>
      <p:sp>
        <p:nvSpPr>
          <p:cNvPr id="352" name="Google Shape;352;p32"/>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3"/>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Jos haluat lopettaa</a:t>
            </a:r>
            <a:endParaRPr/>
          </a:p>
        </p:txBody>
      </p:sp>
      <p:sp>
        <p:nvSpPr>
          <p:cNvPr id="358" name="Google Shape;358;p33"/>
          <p:cNvSpPr txBox="1">
            <a:spLocks noGrp="1"/>
          </p:cNvSpPr>
          <p:nvPr>
            <p:ph type="body" idx="1"/>
          </p:nvPr>
        </p:nvSpPr>
        <p:spPr>
          <a:xfrm>
            <a:off x="694300" y="1820960"/>
            <a:ext cx="7772400" cy="38925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600"/>
              </a:spcAft>
              <a:buSzPts val="3125"/>
              <a:buFont typeface="Arial"/>
              <a:buChar char="•"/>
            </a:pPr>
            <a:r>
              <a:rPr lang="en-US" b="0" dirty="0"/>
              <a:t>Mikäli </a:t>
            </a:r>
            <a:r>
              <a:rPr lang="en-US" b="0" dirty="0" err="1"/>
              <a:t>haluat</a:t>
            </a:r>
            <a:r>
              <a:rPr lang="en-US" b="0" dirty="0"/>
              <a:t> </a:t>
            </a:r>
            <a:r>
              <a:rPr lang="en-US" b="0" dirty="0" err="1"/>
              <a:t>lopettaa</a:t>
            </a:r>
            <a:r>
              <a:rPr lang="en-US" b="0" dirty="0"/>
              <a:t> </a:t>
            </a:r>
            <a:r>
              <a:rPr lang="en-US" b="0" dirty="0" err="1"/>
              <a:t>Lukumummina</a:t>
            </a:r>
            <a:r>
              <a:rPr lang="en-US" b="0" dirty="0"/>
              <a:t> tai -</a:t>
            </a:r>
            <a:r>
              <a:rPr lang="en-US" b="0" dirty="0" err="1"/>
              <a:t>vaarina</a:t>
            </a:r>
            <a:r>
              <a:rPr lang="en-US" b="0" dirty="0"/>
              <a:t> </a:t>
            </a:r>
            <a:r>
              <a:rPr lang="en-US" b="0" dirty="0" err="1"/>
              <a:t>toimimisen</a:t>
            </a:r>
            <a:r>
              <a:rPr lang="en-US" b="0" dirty="0"/>
              <a:t>, </a:t>
            </a:r>
            <a:r>
              <a:rPr lang="en-US" b="0" dirty="0" err="1"/>
              <a:t>ilmoita</a:t>
            </a:r>
            <a:r>
              <a:rPr lang="en-US" b="0" dirty="0"/>
              <a:t> </a:t>
            </a:r>
            <a:r>
              <a:rPr lang="en-US" b="0" dirty="0" err="1"/>
              <a:t>siitä</a:t>
            </a:r>
            <a:r>
              <a:rPr lang="en-US" b="0" dirty="0"/>
              <a:t> </a:t>
            </a:r>
            <a:r>
              <a:rPr lang="en-US" b="0" dirty="0" err="1"/>
              <a:t>sekä</a:t>
            </a:r>
            <a:r>
              <a:rPr lang="en-US" b="0" dirty="0"/>
              <a:t> </a:t>
            </a:r>
            <a:r>
              <a:rPr lang="en-US" b="0" dirty="0" err="1"/>
              <a:t>opettajalle</a:t>
            </a:r>
            <a:r>
              <a:rPr lang="en-US" b="0" dirty="0"/>
              <a:t> </a:t>
            </a:r>
            <a:r>
              <a:rPr lang="en-US" b="0" dirty="0" err="1"/>
              <a:t>että</a:t>
            </a:r>
            <a:r>
              <a:rPr lang="en-US" b="0" dirty="0"/>
              <a:t> </a:t>
            </a:r>
            <a:r>
              <a:rPr lang="en-US" b="0" dirty="0" err="1"/>
              <a:t>MLL:n</a:t>
            </a:r>
            <a:r>
              <a:rPr lang="en-US" b="0" dirty="0"/>
              <a:t> </a:t>
            </a:r>
            <a:r>
              <a:rPr lang="en-US" b="0" dirty="0" err="1"/>
              <a:t>yhdistykselle</a:t>
            </a:r>
            <a:r>
              <a:rPr lang="en-US" b="0" dirty="0"/>
              <a:t>.</a:t>
            </a:r>
            <a:endParaRPr dirty="0"/>
          </a:p>
          <a:p>
            <a:pPr marL="342900" lvl="0" indent="-342900" algn="l" rtl="0">
              <a:lnSpc>
                <a:spcPct val="100000"/>
              </a:lnSpc>
              <a:spcBef>
                <a:spcPts val="0"/>
              </a:spcBef>
              <a:spcAft>
                <a:spcPts val="600"/>
              </a:spcAft>
              <a:buSzPts val="3125"/>
              <a:buFont typeface="Arial"/>
              <a:buChar char="•"/>
            </a:pPr>
            <a:r>
              <a:rPr lang="en-US" b="0" dirty="0" err="1"/>
              <a:t>Voit</a:t>
            </a:r>
            <a:r>
              <a:rPr lang="en-US" b="0" dirty="0"/>
              <a:t> olla </a:t>
            </a:r>
            <a:r>
              <a:rPr lang="en-US" b="0" dirty="0" err="1"/>
              <a:t>mukana</a:t>
            </a:r>
            <a:r>
              <a:rPr lang="en-US" b="0" dirty="0"/>
              <a:t> </a:t>
            </a:r>
            <a:r>
              <a:rPr lang="en-US" b="0" dirty="0" err="1"/>
              <a:t>niin</a:t>
            </a:r>
            <a:r>
              <a:rPr lang="en-US" b="0" dirty="0"/>
              <a:t> </a:t>
            </a:r>
            <a:r>
              <a:rPr lang="en-US" b="0" dirty="0" err="1"/>
              <a:t>kauan</a:t>
            </a:r>
            <a:r>
              <a:rPr lang="en-US" b="0" dirty="0"/>
              <a:t> </a:t>
            </a:r>
            <a:r>
              <a:rPr lang="en-US" b="0" dirty="0" err="1"/>
              <a:t>kuin</a:t>
            </a:r>
            <a:r>
              <a:rPr lang="en-US" b="0" dirty="0"/>
              <a:t> </a:t>
            </a:r>
            <a:r>
              <a:rPr lang="en-US" b="0" dirty="0" err="1"/>
              <a:t>haluat</a:t>
            </a:r>
            <a:r>
              <a:rPr lang="en-US" b="0" dirty="0"/>
              <a:t>. </a:t>
            </a:r>
            <a:r>
              <a:rPr lang="en-US" b="0" dirty="0" err="1"/>
              <a:t>Itseään</a:t>
            </a:r>
            <a:r>
              <a:rPr lang="en-US" b="0" dirty="0"/>
              <a:t> </a:t>
            </a:r>
            <a:r>
              <a:rPr lang="en-US" b="0" dirty="0" err="1"/>
              <a:t>ei</a:t>
            </a:r>
            <a:r>
              <a:rPr lang="en-US" b="0" dirty="0"/>
              <a:t> </a:t>
            </a:r>
            <a:r>
              <a:rPr lang="en-US" b="0" dirty="0" err="1"/>
              <a:t>kuitenkaan</a:t>
            </a:r>
            <a:r>
              <a:rPr lang="en-US" b="0" dirty="0"/>
              <a:t> </a:t>
            </a:r>
            <a:r>
              <a:rPr lang="en-US" b="0" dirty="0" err="1"/>
              <a:t>saa</a:t>
            </a:r>
            <a:r>
              <a:rPr lang="en-US" b="0" dirty="0"/>
              <a:t> </a:t>
            </a:r>
            <a:r>
              <a:rPr lang="en-US" b="0" dirty="0" err="1"/>
              <a:t>väsyttää</a:t>
            </a:r>
            <a:r>
              <a:rPr lang="en-US" b="0" dirty="0"/>
              <a:t> </a:t>
            </a:r>
            <a:r>
              <a:rPr lang="en-US" b="0" dirty="0" err="1"/>
              <a:t>vapaaehtoistyössä</a:t>
            </a:r>
            <a:r>
              <a:rPr lang="en-US" b="0" dirty="0"/>
              <a:t>.</a:t>
            </a:r>
            <a:endParaRPr dirty="0"/>
          </a:p>
          <a:p>
            <a:pPr marL="342900" lvl="0" indent="-342900" algn="l" rtl="0">
              <a:lnSpc>
                <a:spcPct val="100000"/>
              </a:lnSpc>
              <a:spcBef>
                <a:spcPts val="0"/>
              </a:spcBef>
              <a:spcAft>
                <a:spcPts val="600"/>
              </a:spcAft>
              <a:buSzPts val="3125"/>
              <a:buFont typeface="Arial"/>
              <a:buChar char="•"/>
            </a:pPr>
            <a:r>
              <a:rPr lang="en-US" b="0" dirty="0" err="1"/>
              <a:t>Elämäntilanteet</a:t>
            </a:r>
            <a:r>
              <a:rPr lang="en-US" b="0" dirty="0"/>
              <a:t> </a:t>
            </a:r>
            <a:r>
              <a:rPr lang="en-US" b="0" dirty="0" err="1"/>
              <a:t>saattavat</a:t>
            </a:r>
            <a:r>
              <a:rPr lang="en-US" b="0" dirty="0"/>
              <a:t> </a:t>
            </a:r>
            <a:r>
              <a:rPr lang="en-US" b="0" dirty="0" err="1"/>
              <a:t>muuttua</a:t>
            </a:r>
            <a:r>
              <a:rPr lang="en-US" b="0" dirty="0"/>
              <a:t> ja </a:t>
            </a:r>
            <a:r>
              <a:rPr lang="en-US" b="0" dirty="0" err="1"/>
              <a:t>joskus</a:t>
            </a:r>
            <a:r>
              <a:rPr lang="en-US" b="0" dirty="0"/>
              <a:t> tauon </a:t>
            </a:r>
            <a:r>
              <a:rPr lang="en-US" b="0" dirty="0" err="1"/>
              <a:t>pitäminen</a:t>
            </a:r>
            <a:r>
              <a:rPr lang="en-US" b="0" dirty="0"/>
              <a:t> on </a:t>
            </a:r>
            <a:r>
              <a:rPr lang="en-US" b="0" dirty="0" err="1"/>
              <a:t>paikallaan</a:t>
            </a:r>
            <a:r>
              <a:rPr lang="en-US" b="0" dirty="0"/>
              <a:t>. </a:t>
            </a:r>
            <a:r>
              <a:rPr lang="en-US" b="0" dirty="0" err="1"/>
              <a:t>Ilmoita</a:t>
            </a:r>
            <a:r>
              <a:rPr lang="en-US" b="0" dirty="0"/>
              <a:t> tauon </a:t>
            </a:r>
            <a:r>
              <a:rPr lang="en-US" b="0" dirty="0" err="1"/>
              <a:t>pitämisestä</a:t>
            </a:r>
            <a:r>
              <a:rPr lang="en-US" b="0" dirty="0"/>
              <a:t> </a:t>
            </a:r>
            <a:r>
              <a:rPr lang="en-US" b="0" dirty="0" err="1"/>
              <a:t>suoraan</a:t>
            </a:r>
            <a:r>
              <a:rPr lang="en-US" b="0" dirty="0"/>
              <a:t> </a:t>
            </a:r>
            <a:r>
              <a:rPr lang="en-US" b="0" dirty="0" err="1"/>
              <a:t>opettajalle</a:t>
            </a:r>
            <a:r>
              <a:rPr lang="en-US" b="0" dirty="0"/>
              <a:t> ja </a:t>
            </a:r>
            <a:r>
              <a:rPr lang="en-US" b="0" dirty="0" err="1"/>
              <a:t>MLL:n</a:t>
            </a:r>
            <a:r>
              <a:rPr lang="en-US" b="0" dirty="0"/>
              <a:t> </a:t>
            </a:r>
            <a:r>
              <a:rPr lang="en-US" b="0" dirty="0" err="1"/>
              <a:t>yhdistykselle</a:t>
            </a:r>
            <a:r>
              <a:rPr lang="en-US" b="0" dirty="0"/>
              <a:t> / </a:t>
            </a:r>
            <a:r>
              <a:rPr lang="en-US" b="0" dirty="0" err="1"/>
              <a:t>piiriin</a:t>
            </a:r>
            <a:r>
              <a:rPr lang="en-US" b="0" dirty="0"/>
              <a:t>.</a:t>
            </a:r>
            <a:endParaRPr dirty="0"/>
          </a:p>
        </p:txBody>
      </p:sp>
      <p:sp>
        <p:nvSpPr>
          <p:cNvPr id="359" name="Google Shape;359;p33"/>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6"/>
          <p:cNvSpPr txBox="1">
            <a:spLocks noGrp="1"/>
          </p:cNvSpPr>
          <p:nvPr>
            <p:ph type="title"/>
          </p:nvPr>
        </p:nvSpPr>
        <p:spPr>
          <a:xfrm>
            <a:off x="2787215" y="2089753"/>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sz="3200" dirty="0">
                <a:solidFill>
                  <a:srgbClr val="E50053"/>
                </a:solidFill>
              </a:rPr>
              <a:t>Toiminnan </a:t>
            </a:r>
            <a:r>
              <a:rPr lang="en-US" sz="3200" dirty="0" err="1">
                <a:solidFill>
                  <a:srgbClr val="E50053"/>
                </a:solidFill>
              </a:rPr>
              <a:t>materiaalit</a:t>
            </a:r>
            <a:endParaRPr dirty="0"/>
          </a:p>
        </p:txBody>
      </p:sp>
      <p:sp>
        <p:nvSpPr>
          <p:cNvPr id="279" name="Google Shape;279;p26"/>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grpSp>
        <p:nvGrpSpPr>
          <p:cNvPr id="280" name="Google Shape;280;p26"/>
          <p:cNvGrpSpPr/>
          <p:nvPr/>
        </p:nvGrpSpPr>
        <p:grpSpPr>
          <a:xfrm>
            <a:off x="22860" y="3724738"/>
            <a:ext cx="9078061" cy="401608"/>
            <a:chOff x="78304" y="1400157"/>
            <a:chExt cx="12104081" cy="535477"/>
          </a:xfrm>
        </p:grpSpPr>
        <p:grpSp>
          <p:nvGrpSpPr>
            <p:cNvPr id="281" name="Google Shape;281;p26"/>
            <p:cNvGrpSpPr/>
            <p:nvPr/>
          </p:nvGrpSpPr>
          <p:grpSpPr>
            <a:xfrm>
              <a:off x="78304" y="1400157"/>
              <a:ext cx="12104081" cy="535477"/>
              <a:chOff x="78304" y="1400157"/>
              <a:chExt cx="12104081" cy="535477"/>
            </a:xfrm>
          </p:grpSpPr>
          <p:pic>
            <p:nvPicPr>
              <p:cNvPr id="282" name="Google Shape;282;p26"/>
              <p:cNvPicPr preferRelativeResize="0"/>
              <p:nvPr/>
            </p:nvPicPr>
            <p:blipFill rotWithShape="1">
              <a:blip r:embed="rId3">
                <a:alphaModFix/>
              </a:blip>
              <a:srcRect/>
              <a:stretch/>
            </p:blipFill>
            <p:spPr>
              <a:xfrm>
                <a:off x="613852" y="1443035"/>
                <a:ext cx="445144" cy="463303"/>
              </a:xfrm>
              <a:prstGeom prst="rect">
                <a:avLst/>
              </a:prstGeom>
              <a:noFill/>
              <a:ln>
                <a:noFill/>
              </a:ln>
            </p:spPr>
          </p:pic>
          <p:pic>
            <p:nvPicPr>
              <p:cNvPr id="283" name="Google Shape;283;p26"/>
              <p:cNvPicPr preferRelativeResize="0"/>
              <p:nvPr/>
            </p:nvPicPr>
            <p:blipFill rotWithShape="1">
              <a:blip r:embed="rId4">
                <a:alphaModFix/>
              </a:blip>
              <a:srcRect/>
              <a:stretch/>
            </p:blipFill>
            <p:spPr>
              <a:xfrm>
                <a:off x="78304" y="1419726"/>
                <a:ext cx="472733" cy="467316"/>
              </a:xfrm>
              <a:prstGeom prst="rect">
                <a:avLst/>
              </a:prstGeom>
              <a:noFill/>
              <a:ln>
                <a:noFill/>
              </a:ln>
            </p:spPr>
          </p:pic>
          <p:pic>
            <p:nvPicPr>
              <p:cNvPr id="284" name="Google Shape;284;p26"/>
              <p:cNvPicPr preferRelativeResize="0"/>
              <p:nvPr/>
            </p:nvPicPr>
            <p:blipFill rotWithShape="1">
              <a:blip r:embed="rId5">
                <a:alphaModFix/>
              </a:blip>
              <a:srcRect/>
              <a:stretch/>
            </p:blipFill>
            <p:spPr>
              <a:xfrm>
                <a:off x="1121812" y="1437016"/>
                <a:ext cx="481361" cy="475342"/>
              </a:xfrm>
              <a:prstGeom prst="rect">
                <a:avLst/>
              </a:prstGeom>
              <a:noFill/>
              <a:ln>
                <a:noFill/>
              </a:ln>
            </p:spPr>
          </p:pic>
          <p:pic>
            <p:nvPicPr>
              <p:cNvPr id="285" name="Google Shape;285;p26"/>
              <p:cNvPicPr preferRelativeResize="0"/>
              <p:nvPr/>
            </p:nvPicPr>
            <p:blipFill rotWithShape="1">
              <a:blip r:embed="rId6">
                <a:alphaModFix/>
              </a:blip>
              <a:srcRect/>
              <a:stretch/>
            </p:blipFill>
            <p:spPr>
              <a:xfrm>
                <a:off x="1665989" y="1472063"/>
                <a:ext cx="484773" cy="452468"/>
              </a:xfrm>
              <a:prstGeom prst="rect">
                <a:avLst/>
              </a:prstGeom>
              <a:noFill/>
              <a:ln>
                <a:noFill/>
              </a:ln>
            </p:spPr>
          </p:pic>
          <p:pic>
            <p:nvPicPr>
              <p:cNvPr id="286" name="Google Shape;286;p26"/>
              <p:cNvPicPr preferRelativeResize="0"/>
              <p:nvPr/>
            </p:nvPicPr>
            <p:blipFill rotWithShape="1">
              <a:blip r:embed="rId7">
                <a:alphaModFix/>
              </a:blip>
              <a:srcRect/>
              <a:stretch/>
            </p:blipFill>
            <p:spPr>
              <a:xfrm>
                <a:off x="2210166" y="1487681"/>
                <a:ext cx="442436" cy="439426"/>
              </a:xfrm>
              <a:prstGeom prst="rect">
                <a:avLst/>
              </a:prstGeom>
              <a:noFill/>
              <a:ln>
                <a:noFill/>
              </a:ln>
            </p:spPr>
          </p:pic>
          <p:pic>
            <p:nvPicPr>
              <p:cNvPr id="287" name="Google Shape;287;p26"/>
              <p:cNvPicPr preferRelativeResize="0"/>
              <p:nvPr/>
            </p:nvPicPr>
            <p:blipFill rotWithShape="1">
              <a:blip r:embed="rId3">
                <a:alphaModFix/>
              </a:blip>
              <a:srcRect/>
              <a:stretch/>
            </p:blipFill>
            <p:spPr>
              <a:xfrm>
                <a:off x="3252827" y="1451562"/>
                <a:ext cx="445144" cy="463303"/>
              </a:xfrm>
              <a:prstGeom prst="rect">
                <a:avLst/>
              </a:prstGeom>
              <a:noFill/>
              <a:ln>
                <a:noFill/>
              </a:ln>
            </p:spPr>
          </p:pic>
          <p:pic>
            <p:nvPicPr>
              <p:cNvPr id="288" name="Google Shape;288;p26"/>
              <p:cNvPicPr preferRelativeResize="0"/>
              <p:nvPr/>
            </p:nvPicPr>
            <p:blipFill rotWithShape="1">
              <a:blip r:embed="rId4">
                <a:alphaModFix/>
              </a:blip>
              <a:srcRect/>
              <a:stretch/>
            </p:blipFill>
            <p:spPr>
              <a:xfrm>
                <a:off x="2717279" y="1428253"/>
                <a:ext cx="472733" cy="467316"/>
              </a:xfrm>
              <a:prstGeom prst="rect">
                <a:avLst/>
              </a:prstGeom>
              <a:noFill/>
              <a:ln>
                <a:noFill/>
              </a:ln>
            </p:spPr>
          </p:pic>
          <p:pic>
            <p:nvPicPr>
              <p:cNvPr id="289" name="Google Shape;289;p26"/>
              <p:cNvPicPr preferRelativeResize="0"/>
              <p:nvPr/>
            </p:nvPicPr>
            <p:blipFill rotWithShape="1">
              <a:blip r:embed="rId5">
                <a:alphaModFix/>
              </a:blip>
              <a:srcRect/>
              <a:stretch/>
            </p:blipFill>
            <p:spPr>
              <a:xfrm>
                <a:off x="3760787" y="1445543"/>
                <a:ext cx="481361" cy="475342"/>
              </a:xfrm>
              <a:prstGeom prst="rect">
                <a:avLst/>
              </a:prstGeom>
              <a:noFill/>
              <a:ln>
                <a:noFill/>
              </a:ln>
            </p:spPr>
          </p:pic>
          <p:pic>
            <p:nvPicPr>
              <p:cNvPr id="290" name="Google Shape;290;p26"/>
              <p:cNvPicPr preferRelativeResize="0"/>
              <p:nvPr/>
            </p:nvPicPr>
            <p:blipFill rotWithShape="1">
              <a:blip r:embed="rId6">
                <a:alphaModFix/>
              </a:blip>
              <a:srcRect/>
              <a:stretch/>
            </p:blipFill>
            <p:spPr>
              <a:xfrm>
                <a:off x="4304964" y="1480590"/>
                <a:ext cx="484773" cy="452468"/>
              </a:xfrm>
              <a:prstGeom prst="rect">
                <a:avLst/>
              </a:prstGeom>
              <a:noFill/>
              <a:ln>
                <a:noFill/>
              </a:ln>
            </p:spPr>
          </p:pic>
          <p:pic>
            <p:nvPicPr>
              <p:cNvPr id="291" name="Google Shape;291;p26"/>
              <p:cNvPicPr preferRelativeResize="0"/>
              <p:nvPr/>
            </p:nvPicPr>
            <p:blipFill rotWithShape="1">
              <a:blip r:embed="rId7">
                <a:alphaModFix/>
              </a:blip>
              <a:srcRect/>
              <a:stretch/>
            </p:blipFill>
            <p:spPr>
              <a:xfrm>
                <a:off x="4849141" y="1496208"/>
                <a:ext cx="442436" cy="439426"/>
              </a:xfrm>
              <a:prstGeom prst="rect">
                <a:avLst/>
              </a:prstGeom>
              <a:noFill/>
              <a:ln>
                <a:noFill/>
              </a:ln>
            </p:spPr>
          </p:pic>
          <p:pic>
            <p:nvPicPr>
              <p:cNvPr id="292" name="Google Shape;292;p26"/>
              <p:cNvPicPr preferRelativeResize="0"/>
              <p:nvPr/>
            </p:nvPicPr>
            <p:blipFill rotWithShape="1">
              <a:blip r:embed="rId3">
                <a:alphaModFix/>
              </a:blip>
              <a:srcRect/>
              <a:stretch/>
            </p:blipFill>
            <p:spPr>
              <a:xfrm>
                <a:off x="5916700" y="1406176"/>
                <a:ext cx="445144" cy="463303"/>
              </a:xfrm>
              <a:prstGeom prst="rect">
                <a:avLst/>
              </a:prstGeom>
              <a:noFill/>
              <a:ln>
                <a:noFill/>
              </a:ln>
            </p:spPr>
          </p:pic>
          <p:pic>
            <p:nvPicPr>
              <p:cNvPr id="293" name="Google Shape;293;p26"/>
              <p:cNvPicPr preferRelativeResize="0"/>
              <p:nvPr/>
            </p:nvPicPr>
            <p:blipFill rotWithShape="1">
              <a:blip r:embed="rId5">
                <a:alphaModFix/>
              </a:blip>
              <a:srcRect/>
              <a:stretch/>
            </p:blipFill>
            <p:spPr>
              <a:xfrm>
                <a:off x="6424660" y="1400157"/>
                <a:ext cx="481361" cy="475342"/>
              </a:xfrm>
              <a:prstGeom prst="rect">
                <a:avLst/>
              </a:prstGeom>
              <a:noFill/>
              <a:ln>
                <a:noFill/>
              </a:ln>
            </p:spPr>
          </p:pic>
          <p:pic>
            <p:nvPicPr>
              <p:cNvPr id="294" name="Google Shape;294;p26"/>
              <p:cNvPicPr preferRelativeResize="0"/>
              <p:nvPr/>
            </p:nvPicPr>
            <p:blipFill rotWithShape="1">
              <a:blip r:embed="rId6">
                <a:alphaModFix/>
              </a:blip>
              <a:srcRect/>
              <a:stretch/>
            </p:blipFill>
            <p:spPr>
              <a:xfrm>
                <a:off x="6968837" y="1435204"/>
                <a:ext cx="484773" cy="452468"/>
              </a:xfrm>
              <a:prstGeom prst="rect">
                <a:avLst/>
              </a:prstGeom>
              <a:noFill/>
              <a:ln>
                <a:noFill/>
              </a:ln>
            </p:spPr>
          </p:pic>
          <p:pic>
            <p:nvPicPr>
              <p:cNvPr id="295" name="Google Shape;295;p26"/>
              <p:cNvPicPr preferRelativeResize="0"/>
              <p:nvPr/>
            </p:nvPicPr>
            <p:blipFill rotWithShape="1">
              <a:blip r:embed="rId7">
                <a:alphaModFix/>
              </a:blip>
              <a:srcRect/>
              <a:stretch/>
            </p:blipFill>
            <p:spPr>
              <a:xfrm>
                <a:off x="7513014" y="1450822"/>
                <a:ext cx="442436" cy="439426"/>
              </a:xfrm>
              <a:prstGeom prst="rect">
                <a:avLst/>
              </a:prstGeom>
              <a:noFill/>
              <a:ln>
                <a:noFill/>
              </a:ln>
            </p:spPr>
          </p:pic>
          <p:pic>
            <p:nvPicPr>
              <p:cNvPr id="296" name="Google Shape;296;p26"/>
              <p:cNvPicPr preferRelativeResize="0"/>
              <p:nvPr/>
            </p:nvPicPr>
            <p:blipFill rotWithShape="1">
              <a:blip r:embed="rId3">
                <a:alphaModFix/>
              </a:blip>
              <a:srcRect/>
              <a:stretch/>
            </p:blipFill>
            <p:spPr>
              <a:xfrm>
                <a:off x="8559362" y="1440459"/>
                <a:ext cx="445144" cy="463303"/>
              </a:xfrm>
              <a:prstGeom prst="rect">
                <a:avLst/>
              </a:prstGeom>
              <a:noFill/>
              <a:ln>
                <a:noFill/>
              </a:ln>
            </p:spPr>
          </p:pic>
          <p:pic>
            <p:nvPicPr>
              <p:cNvPr id="297" name="Google Shape;297;p26"/>
              <p:cNvPicPr preferRelativeResize="0"/>
              <p:nvPr/>
            </p:nvPicPr>
            <p:blipFill rotWithShape="1">
              <a:blip r:embed="rId4">
                <a:alphaModFix/>
              </a:blip>
              <a:srcRect/>
              <a:stretch/>
            </p:blipFill>
            <p:spPr>
              <a:xfrm>
                <a:off x="8023814" y="1417150"/>
                <a:ext cx="472733" cy="467316"/>
              </a:xfrm>
              <a:prstGeom prst="rect">
                <a:avLst/>
              </a:prstGeom>
              <a:noFill/>
              <a:ln>
                <a:noFill/>
              </a:ln>
            </p:spPr>
          </p:pic>
          <p:pic>
            <p:nvPicPr>
              <p:cNvPr id="298" name="Google Shape;298;p26"/>
              <p:cNvPicPr preferRelativeResize="0"/>
              <p:nvPr/>
            </p:nvPicPr>
            <p:blipFill rotWithShape="1">
              <a:blip r:embed="rId5">
                <a:alphaModFix/>
              </a:blip>
              <a:srcRect/>
              <a:stretch/>
            </p:blipFill>
            <p:spPr>
              <a:xfrm>
                <a:off x="9067322" y="1434440"/>
                <a:ext cx="481361" cy="475342"/>
              </a:xfrm>
              <a:prstGeom prst="rect">
                <a:avLst/>
              </a:prstGeom>
              <a:noFill/>
              <a:ln>
                <a:noFill/>
              </a:ln>
            </p:spPr>
          </p:pic>
          <p:pic>
            <p:nvPicPr>
              <p:cNvPr id="299" name="Google Shape;299;p26"/>
              <p:cNvPicPr preferRelativeResize="0"/>
              <p:nvPr/>
            </p:nvPicPr>
            <p:blipFill rotWithShape="1">
              <a:blip r:embed="rId6">
                <a:alphaModFix/>
              </a:blip>
              <a:srcRect/>
              <a:stretch/>
            </p:blipFill>
            <p:spPr>
              <a:xfrm>
                <a:off x="9611499" y="1469487"/>
                <a:ext cx="484773" cy="452468"/>
              </a:xfrm>
              <a:prstGeom prst="rect">
                <a:avLst/>
              </a:prstGeom>
              <a:noFill/>
              <a:ln>
                <a:noFill/>
              </a:ln>
            </p:spPr>
          </p:pic>
          <p:pic>
            <p:nvPicPr>
              <p:cNvPr id="300" name="Google Shape;300;p26"/>
              <p:cNvPicPr preferRelativeResize="0"/>
              <p:nvPr/>
            </p:nvPicPr>
            <p:blipFill rotWithShape="1">
              <a:blip r:embed="rId7">
                <a:alphaModFix/>
              </a:blip>
              <a:srcRect/>
              <a:stretch/>
            </p:blipFill>
            <p:spPr>
              <a:xfrm>
                <a:off x="10155676" y="1485105"/>
                <a:ext cx="442436" cy="439426"/>
              </a:xfrm>
              <a:prstGeom prst="rect">
                <a:avLst/>
              </a:prstGeom>
              <a:noFill/>
              <a:ln>
                <a:noFill/>
              </a:ln>
            </p:spPr>
          </p:pic>
          <p:pic>
            <p:nvPicPr>
              <p:cNvPr id="301" name="Google Shape;301;p26"/>
              <p:cNvPicPr preferRelativeResize="0"/>
              <p:nvPr/>
            </p:nvPicPr>
            <p:blipFill rotWithShape="1">
              <a:blip r:embed="rId3">
                <a:alphaModFix/>
              </a:blip>
              <a:srcRect/>
              <a:stretch/>
            </p:blipFill>
            <p:spPr>
              <a:xfrm>
                <a:off x="11193064" y="1432156"/>
                <a:ext cx="445144" cy="463303"/>
              </a:xfrm>
              <a:prstGeom prst="rect">
                <a:avLst/>
              </a:prstGeom>
              <a:noFill/>
              <a:ln>
                <a:noFill/>
              </a:ln>
            </p:spPr>
          </p:pic>
          <p:pic>
            <p:nvPicPr>
              <p:cNvPr id="302" name="Google Shape;302;p26"/>
              <p:cNvPicPr preferRelativeResize="0"/>
              <p:nvPr/>
            </p:nvPicPr>
            <p:blipFill rotWithShape="1">
              <a:blip r:embed="rId4">
                <a:alphaModFix/>
              </a:blip>
              <a:srcRect/>
              <a:stretch/>
            </p:blipFill>
            <p:spPr>
              <a:xfrm>
                <a:off x="10657516" y="1408847"/>
                <a:ext cx="472733" cy="467316"/>
              </a:xfrm>
              <a:prstGeom prst="rect">
                <a:avLst/>
              </a:prstGeom>
              <a:noFill/>
              <a:ln>
                <a:noFill/>
              </a:ln>
            </p:spPr>
          </p:pic>
          <p:pic>
            <p:nvPicPr>
              <p:cNvPr id="303" name="Google Shape;303;p26"/>
              <p:cNvPicPr preferRelativeResize="0"/>
              <p:nvPr/>
            </p:nvPicPr>
            <p:blipFill rotWithShape="1">
              <a:blip r:embed="rId5">
                <a:alphaModFix/>
              </a:blip>
              <a:srcRect/>
              <a:stretch/>
            </p:blipFill>
            <p:spPr>
              <a:xfrm>
                <a:off x="11701024" y="1426137"/>
                <a:ext cx="481361" cy="475342"/>
              </a:xfrm>
              <a:prstGeom prst="rect">
                <a:avLst/>
              </a:prstGeom>
              <a:noFill/>
              <a:ln>
                <a:noFill/>
              </a:ln>
            </p:spPr>
          </p:pic>
        </p:grpSp>
        <p:pic>
          <p:nvPicPr>
            <p:cNvPr id="304" name="Google Shape;304;p26"/>
            <p:cNvPicPr preferRelativeResize="0"/>
            <p:nvPr/>
          </p:nvPicPr>
          <p:blipFill rotWithShape="1">
            <a:blip r:embed="rId4">
              <a:alphaModFix/>
            </a:blip>
            <a:srcRect/>
            <a:stretch/>
          </p:blipFill>
          <p:spPr>
            <a:xfrm>
              <a:off x="5381152" y="1416733"/>
              <a:ext cx="472733" cy="467316"/>
            </a:xfrm>
            <a:prstGeom prst="rect">
              <a:avLst/>
            </a:prstGeom>
            <a:noFill/>
            <a:ln>
              <a:noFill/>
            </a:ln>
          </p:spPr>
        </p:pic>
      </p:grpSp>
    </p:spTree>
    <p:extLst>
      <p:ext uri="{BB962C8B-B14F-4D97-AF65-F5344CB8AC3E}">
        <p14:creationId xmlns:p14="http://schemas.microsoft.com/office/powerpoint/2010/main" val="776557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5"/>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endParaRPr/>
          </a:p>
        </p:txBody>
      </p:sp>
      <p:pic>
        <p:nvPicPr>
          <p:cNvPr id="397" name="Google Shape;397;p35"/>
          <p:cNvPicPr preferRelativeResize="0">
            <a:picLocks noGrp="1"/>
          </p:cNvPicPr>
          <p:nvPr>
            <p:ph type="body" idx="1"/>
          </p:nvPr>
        </p:nvPicPr>
        <p:blipFill rotWithShape="1">
          <a:blip r:embed="rId3">
            <a:alphaModFix/>
          </a:blip>
          <a:srcRect/>
          <a:stretch/>
        </p:blipFill>
        <p:spPr>
          <a:xfrm>
            <a:off x="1024467" y="677960"/>
            <a:ext cx="7159094" cy="5113841"/>
          </a:xfrm>
          <a:prstGeom prst="rect">
            <a:avLst/>
          </a:prstGeom>
          <a:noFill/>
          <a:ln>
            <a:noFill/>
          </a:ln>
        </p:spPr>
      </p:pic>
      <p:sp>
        <p:nvSpPr>
          <p:cNvPr id="398" name="Google Shape;398;p35"/>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6"/>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Jos sinulla on kysyttävää, ota yhteyttä</a:t>
            </a:r>
            <a:endParaRPr/>
          </a:p>
        </p:txBody>
      </p:sp>
      <p:sp>
        <p:nvSpPr>
          <p:cNvPr id="404" name="Google Shape;404;p36"/>
          <p:cNvSpPr txBox="1">
            <a:spLocks noGrp="1"/>
          </p:cNvSpPr>
          <p:nvPr>
            <p:ph type="body" idx="1"/>
          </p:nvPr>
        </p:nvSpPr>
        <p:spPr>
          <a:xfrm>
            <a:off x="945760" y="1897160"/>
            <a:ext cx="7772400" cy="3892550"/>
          </a:xfrm>
          <a:prstGeom prst="rect">
            <a:avLst/>
          </a:prstGeom>
          <a:noFill/>
          <a:ln>
            <a:noFill/>
          </a:ln>
        </p:spPr>
        <p:txBody>
          <a:bodyPr spcFirstLastPara="1" wrap="square" lIns="91425" tIns="45700" rIns="91425" bIns="45700" anchor="t" anchorCtr="0">
            <a:noAutofit/>
          </a:bodyPr>
          <a:lstStyle/>
          <a:p>
            <a:pPr marL="0" lvl="0" indent="0" algn="l" rtl="0">
              <a:lnSpc>
                <a:spcPct val="144000"/>
              </a:lnSpc>
              <a:spcBef>
                <a:spcPts val="0"/>
              </a:spcBef>
              <a:spcAft>
                <a:spcPts val="0"/>
              </a:spcAft>
              <a:buNone/>
            </a:pPr>
            <a:r>
              <a:rPr lang="en-US"/>
              <a:t>Perehdyttäjän yhteystiedot: </a:t>
            </a:r>
            <a:br>
              <a:rPr lang="en-US"/>
            </a:br>
            <a:r>
              <a:rPr lang="en-US"/>
              <a:t>Nimi</a:t>
            </a:r>
            <a:endParaRPr/>
          </a:p>
          <a:p>
            <a:pPr marL="0" lvl="0" indent="0" algn="l" rtl="0">
              <a:lnSpc>
                <a:spcPct val="144000"/>
              </a:lnSpc>
              <a:spcBef>
                <a:spcPts val="0"/>
              </a:spcBef>
              <a:spcAft>
                <a:spcPts val="0"/>
              </a:spcAft>
              <a:buNone/>
            </a:pPr>
            <a:r>
              <a:rPr lang="en-US"/>
              <a:t>Sähköposti</a:t>
            </a:r>
            <a:endParaRPr/>
          </a:p>
          <a:p>
            <a:pPr marL="0" lvl="0" indent="0" algn="l" rtl="0">
              <a:lnSpc>
                <a:spcPct val="144000"/>
              </a:lnSpc>
              <a:spcBef>
                <a:spcPts val="0"/>
              </a:spcBef>
              <a:spcAft>
                <a:spcPts val="0"/>
              </a:spcAft>
              <a:buNone/>
            </a:pPr>
            <a:r>
              <a:rPr lang="en-US"/>
              <a:t>Puhelinnumero</a:t>
            </a:r>
            <a:endParaRPr/>
          </a:p>
          <a:p>
            <a:pPr marL="0" lvl="0" indent="0" algn="l" rtl="0">
              <a:lnSpc>
                <a:spcPct val="144000"/>
              </a:lnSpc>
              <a:spcBef>
                <a:spcPts val="0"/>
              </a:spcBef>
              <a:spcAft>
                <a:spcPts val="0"/>
              </a:spcAft>
              <a:buNone/>
            </a:pPr>
            <a:endParaRPr/>
          </a:p>
        </p:txBody>
      </p:sp>
      <p:sp>
        <p:nvSpPr>
          <p:cNvPr id="405" name="Google Shape;405;p36"/>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pic>
        <p:nvPicPr>
          <p:cNvPr id="406" name="Google Shape;406;p36"/>
          <p:cNvPicPr preferRelativeResize="0"/>
          <p:nvPr/>
        </p:nvPicPr>
        <p:blipFill rotWithShape="1">
          <a:blip r:embed="rId3">
            <a:alphaModFix/>
          </a:blip>
          <a:srcRect/>
          <a:stretch/>
        </p:blipFill>
        <p:spPr>
          <a:xfrm>
            <a:off x="6036734" y="2036006"/>
            <a:ext cx="2681426" cy="375370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7"/>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Lisätietoja</a:t>
            </a:r>
            <a:endParaRPr/>
          </a:p>
        </p:txBody>
      </p:sp>
      <p:sp>
        <p:nvSpPr>
          <p:cNvPr id="412" name="Google Shape;412;p37"/>
          <p:cNvSpPr txBox="1">
            <a:spLocks noGrp="1"/>
          </p:cNvSpPr>
          <p:nvPr>
            <p:ph type="body" idx="1"/>
          </p:nvPr>
        </p:nvSpPr>
        <p:spPr>
          <a:xfrm>
            <a:off x="945760" y="1897160"/>
            <a:ext cx="7772400" cy="3892550"/>
          </a:xfrm>
          <a:prstGeom prst="rect">
            <a:avLst/>
          </a:prstGeom>
          <a:noFill/>
          <a:ln>
            <a:noFill/>
          </a:ln>
        </p:spPr>
        <p:txBody>
          <a:bodyPr spcFirstLastPara="1" wrap="square" lIns="91425" tIns="45700" rIns="91425" bIns="45700" anchor="t" anchorCtr="0">
            <a:noAutofit/>
          </a:bodyPr>
          <a:lstStyle/>
          <a:p>
            <a:pPr marL="0" lvl="0" indent="0" algn="l" rtl="0">
              <a:lnSpc>
                <a:spcPct val="144000"/>
              </a:lnSpc>
              <a:spcBef>
                <a:spcPts val="0"/>
              </a:spcBef>
              <a:spcAft>
                <a:spcPts val="0"/>
              </a:spcAft>
              <a:buNone/>
            </a:pPr>
            <a:r>
              <a:rPr lang="en-US" dirty="0" err="1"/>
              <a:t>Nettisivut</a:t>
            </a:r>
            <a:r>
              <a:rPr lang="en-US" dirty="0"/>
              <a:t>: </a:t>
            </a:r>
            <a:r>
              <a:rPr lang="en-US" b="0" dirty="0">
                <a:hlinkClick r:id="rId3"/>
              </a:rPr>
              <a:t>www.lukumummitjavaarit.fi</a:t>
            </a:r>
            <a:endParaRPr lang="en-US" b="0" dirty="0"/>
          </a:p>
          <a:p>
            <a:pPr marL="0" lvl="0" indent="0" algn="l" rtl="0">
              <a:lnSpc>
                <a:spcPct val="144000"/>
              </a:lnSpc>
              <a:spcBef>
                <a:spcPts val="0"/>
              </a:spcBef>
              <a:spcAft>
                <a:spcPts val="0"/>
              </a:spcAft>
              <a:buNone/>
            </a:pPr>
            <a:r>
              <a:rPr lang="en-US" sz="2400" b="0" i="1" dirty="0" err="1"/>
              <a:t>Verkkosivuilta</a:t>
            </a:r>
            <a:r>
              <a:rPr lang="en-US" sz="2400" b="0" i="1" dirty="0"/>
              <a:t> </a:t>
            </a:r>
            <a:r>
              <a:rPr lang="en-US" sz="2400" b="0" i="1" dirty="0" err="1"/>
              <a:t>pääset</a:t>
            </a:r>
            <a:r>
              <a:rPr lang="en-US" sz="2400" b="0" i="1" dirty="0"/>
              <a:t> </a:t>
            </a:r>
            <a:r>
              <a:rPr lang="en-US" sz="2400" b="0" i="1" dirty="0" err="1"/>
              <a:t>liittymään</a:t>
            </a:r>
            <a:r>
              <a:rPr lang="en-US" sz="2400" b="0" i="1" dirty="0"/>
              <a:t> </a:t>
            </a:r>
            <a:r>
              <a:rPr lang="en-US" sz="2400" b="0" i="1" dirty="0" err="1"/>
              <a:t>myös</a:t>
            </a:r>
            <a:r>
              <a:rPr lang="en-US" sz="2400" b="0" i="1" dirty="0"/>
              <a:t> </a:t>
            </a:r>
            <a:r>
              <a:rPr lang="en-US" sz="2400" b="0" i="1" dirty="0" err="1"/>
              <a:t>Lukumummien</a:t>
            </a:r>
            <a:r>
              <a:rPr lang="en-US" sz="2400" b="0" i="1" dirty="0"/>
              <a:t> ja -</a:t>
            </a:r>
            <a:r>
              <a:rPr lang="en-US" sz="2400" b="0" i="1" dirty="0" err="1"/>
              <a:t>vaarien</a:t>
            </a:r>
            <a:r>
              <a:rPr lang="en-US" sz="2400" b="0" i="1" dirty="0"/>
              <a:t> </a:t>
            </a:r>
            <a:r>
              <a:rPr lang="en-US" sz="2400" b="0" i="1" dirty="0" err="1"/>
              <a:t>uutiskirjeen</a:t>
            </a:r>
            <a:r>
              <a:rPr lang="en-US" sz="2400" b="0" i="1" dirty="0"/>
              <a:t> </a:t>
            </a:r>
            <a:r>
              <a:rPr lang="en-US" sz="2400" b="0" i="1" dirty="0" err="1"/>
              <a:t>lukijaksi</a:t>
            </a:r>
            <a:r>
              <a:rPr lang="en-US" sz="2400" b="0" i="1" dirty="0"/>
              <a:t>!</a:t>
            </a:r>
            <a:endParaRPr sz="2400" b="0" i="1" dirty="0"/>
          </a:p>
          <a:p>
            <a:pPr marL="0" lvl="0" indent="0" algn="l" rtl="0">
              <a:lnSpc>
                <a:spcPct val="144000"/>
              </a:lnSpc>
              <a:spcBef>
                <a:spcPts val="0"/>
              </a:spcBef>
              <a:spcAft>
                <a:spcPts val="0"/>
              </a:spcAft>
              <a:buNone/>
            </a:pPr>
            <a:endParaRPr dirty="0"/>
          </a:p>
          <a:p>
            <a:pPr marL="0" lvl="0" indent="0" algn="l" rtl="0">
              <a:lnSpc>
                <a:spcPct val="144000"/>
              </a:lnSpc>
              <a:spcBef>
                <a:spcPts val="0"/>
              </a:spcBef>
              <a:spcAft>
                <a:spcPts val="0"/>
              </a:spcAft>
              <a:buNone/>
            </a:pPr>
            <a:r>
              <a:rPr lang="en-US" dirty="0"/>
              <a:t>Facebook-</a:t>
            </a:r>
            <a:r>
              <a:rPr lang="en-US" dirty="0" err="1"/>
              <a:t>sivut</a:t>
            </a:r>
            <a:r>
              <a:rPr lang="en-US" dirty="0"/>
              <a:t>: </a:t>
            </a:r>
            <a:r>
              <a:rPr lang="en-US" b="0" dirty="0">
                <a:hlinkClick r:id="rId4"/>
              </a:rPr>
              <a:t>https://www.facebook.com/lukumummitjavaarit/</a:t>
            </a:r>
            <a:r>
              <a:rPr lang="en-US" b="0" dirty="0"/>
              <a:t> </a:t>
            </a:r>
            <a:endParaRPr dirty="0"/>
          </a:p>
          <a:p>
            <a:pPr marL="0" lvl="0" indent="0" algn="l" rtl="0">
              <a:lnSpc>
                <a:spcPct val="144000"/>
              </a:lnSpc>
              <a:spcBef>
                <a:spcPts val="0"/>
              </a:spcBef>
              <a:spcAft>
                <a:spcPts val="0"/>
              </a:spcAft>
              <a:buNone/>
            </a:pPr>
            <a:endParaRPr b="0" dirty="0"/>
          </a:p>
          <a:p>
            <a:pPr marL="0" lvl="0" indent="0" algn="l" rtl="0">
              <a:lnSpc>
                <a:spcPct val="144000"/>
              </a:lnSpc>
              <a:spcBef>
                <a:spcPts val="0"/>
              </a:spcBef>
              <a:spcAft>
                <a:spcPts val="0"/>
              </a:spcAft>
              <a:buNone/>
            </a:pPr>
            <a:endParaRPr dirty="0"/>
          </a:p>
          <a:p>
            <a:pPr marL="0" lvl="0" indent="0" algn="l" rtl="0">
              <a:lnSpc>
                <a:spcPct val="144000"/>
              </a:lnSpc>
              <a:spcBef>
                <a:spcPts val="0"/>
              </a:spcBef>
              <a:spcAft>
                <a:spcPts val="0"/>
              </a:spcAft>
              <a:buNone/>
            </a:pPr>
            <a:endParaRPr dirty="0"/>
          </a:p>
        </p:txBody>
      </p:sp>
      <p:sp>
        <p:nvSpPr>
          <p:cNvPr id="413" name="Google Shape;413;p37"/>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8"/>
          <p:cNvSpPr txBox="1">
            <a:spLocks noGrp="1"/>
          </p:cNvSpPr>
          <p:nvPr>
            <p:ph type="title"/>
          </p:nvPr>
        </p:nvSpPr>
        <p:spPr>
          <a:xfrm>
            <a:off x="957873" y="314027"/>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Mitä jäi mieleen? Kysyttävää? Ajatuksia?</a:t>
            </a:r>
            <a:endParaRPr/>
          </a:p>
        </p:txBody>
      </p:sp>
      <p:sp>
        <p:nvSpPr>
          <p:cNvPr id="425" name="Google Shape;425;p38"/>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pic>
        <p:nvPicPr>
          <p:cNvPr id="426" name="Google Shape;426;p38"/>
          <p:cNvPicPr preferRelativeResize="0"/>
          <p:nvPr/>
        </p:nvPicPr>
        <p:blipFill rotWithShape="1">
          <a:blip r:embed="rId3">
            <a:alphaModFix/>
          </a:blip>
          <a:srcRect/>
          <a:stretch/>
        </p:blipFill>
        <p:spPr>
          <a:xfrm>
            <a:off x="787400" y="1283490"/>
            <a:ext cx="7467600" cy="420121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9"/>
          <p:cNvSpPr txBox="1">
            <a:spLocks noGrp="1"/>
          </p:cNvSpPr>
          <p:nvPr>
            <p:ph type="title"/>
          </p:nvPr>
        </p:nvSpPr>
        <p:spPr>
          <a:xfrm>
            <a:off x="1475656" y="2622595"/>
            <a:ext cx="6592663" cy="1416005"/>
          </a:xfrm>
          <a:prstGeom prst="rect">
            <a:avLst/>
          </a:prstGeom>
          <a:noFill/>
          <a:ln>
            <a:noFill/>
          </a:ln>
        </p:spPr>
        <p:txBody>
          <a:bodyPr spcFirstLastPara="1" wrap="square" lIns="91425" tIns="45700" rIns="91425" bIns="45700" anchor="ctr" anchorCtr="0">
            <a:noAutofit/>
          </a:bodyPr>
          <a:lstStyle/>
          <a:p>
            <a:pPr marL="0" lvl="0" indent="0" algn="ctr" rtl="0">
              <a:lnSpc>
                <a:spcPct val="115625"/>
              </a:lnSpc>
              <a:spcBef>
                <a:spcPts val="0"/>
              </a:spcBef>
              <a:spcAft>
                <a:spcPts val="0"/>
              </a:spcAft>
              <a:buNone/>
            </a:pPr>
            <a:r>
              <a:rPr lang="en-US" dirty="0">
                <a:latin typeface="Calibri" panose="020F0502020204030204" pitchFamily="34" charset="0"/>
                <a:cs typeface="Calibri" panose="020F0502020204030204" pitchFamily="34" charset="0"/>
              </a:rPr>
              <a:t>Kiitos!</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4"/>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Mitä hyötyä toiminnasta on ikäihmisille ja koululle?</a:t>
            </a:r>
            <a:endParaRPr/>
          </a:p>
        </p:txBody>
      </p:sp>
      <p:sp>
        <p:nvSpPr>
          <p:cNvPr id="77" name="Google Shape;77;p4"/>
          <p:cNvSpPr txBox="1">
            <a:spLocks noGrp="1"/>
          </p:cNvSpPr>
          <p:nvPr>
            <p:ph type="body" idx="1"/>
          </p:nvPr>
        </p:nvSpPr>
        <p:spPr>
          <a:xfrm>
            <a:off x="717160" y="2316163"/>
            <a:ext cx="7772400" cy="38925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500"/>
              <a:buFont typeface="Arial"/>
              <a:buChar char="•"/>
            </a:pPr>
            <a:r>
              <a:rPr lang="en-US" sz="2800" b="0" dirty="0"/>
              <a:t>Seniori-ikäiset </a:t>
            </a:r>
            <a:r>
              <a:rPr lang="en-US" sz="2800" b="0" dirty="0" err="1"/>
              <a:t>tutustuvat</a:t>
            </a:r>
            <a:r>
              <a:rPr lang="en-US" sz="2800" b="0" dirty="0"/>
              <a:t> </a:t>
            </a:r>
            <a:r>
              <a:rPr lang="en-US" sz="2800" b="0" dirty="0" err="1"/>
              <a:t>lasten</a:t>
            </a:r>
            <a:r>
              <a:rPr lang="en-US" sz="2800" b="0" dirty="0"/>
              <a:t> </a:t>
            </a:r>
            <a:r>
              <a:rPr lang="en-US" sz="2800" b="0" dirty="0" err="1"/>
              <a:t>lukutottumuksiin</a:t>
            </a:r>
            <a:r>
              <a:rPr lang="en-US" sz="2800" b="0" dirty="0"/>
              <a:t> ja </a:t>
            </a:r>
            <a:r>
              <a:rPr lang="en-US" sz="2800" b="0" dirty="0" err="1"/>
              <a:t>nykyajan</a:t>
            </a:r>
            <a:r>
              <a:rPr lang="en-US" sz="2800" b="0" dirty="0"/>
              <a:t> </a:t>
            </a:r>
            <a:r>
              <a:rPr lang="en-US" sz="2800" b="0" dirty="0" err="1"/>
              <a:t>koulumaailmaan</a:t>
            </a:r>
            <a:r>
              <a:rPr lang="en-US" sz="2800" b="0" dirty="0"/>
              <a:t>. </a:t>
            </a:r>
            <a:endParaRPr sz="2800" dirty="0"/>
          </a:p>
          <a:p>
            <a:pPr marL="342900" lvl="0" indent="-342900" algn="l" rtl="0">
              <a:lnSpc>
                <a:spcPct val="100000"/>
              </a:lnSpc>
              <a:spcBef>
                <a:spcPts val="0"/>
              </a:spcBef>
              <a:spcAft>
                <a:spcPts val="0"/>
              </a:spcAft>
              <a:buSzPts val="3500"/>
              <a:buFont typeface="Arial"/>
              <a:buChar char="•"/>
            </a:pPr>
            <a:r>
              <a:rPr lang="en-US" sz="2800" b="0" dirty="0" err="1"/>
              <a:t>Muiden</a:t>
            </a:r>
            <a:r>
              <a:rPr lang="en-US" sz="2800" b="0" dirty="0"/>
              <a:t> </a:t>
            </a:r>
            <a:r>
              <a:rPr lang="en-US" sz="2800" b="0" dirty="0" err="1"/>
              <a:t>Lukumummien</a:t>
            </a:r>
            <a:r>
              <a:rPr lang="en-US" sz="2800" b="0" dirty="0"/>
              <a:t> ja -</a:t>
            </a:r>
            <a:r>
              <a:rPr lang="en-US" sz="2800" b="0" dirty="0" err="1"/>
              <a:t>vaarien</a:t>
            </a:r>
            <a:r>
              <a:rPr lang="en-US" sz="2800" b="0" dirty="0"/>
              <a:t> </a:t>
            </a:r>
            <a:r>
              <a:rPr lang="en-US" sz="2800" b="0" dirty="0" err="1"/>
              <a:t>joukosta</a:t>
            </a:r>
            <a:r>
              <a:rPr lang="en-US" sz="2800" b="0" dirty="0"/>
              <a:t> </a:t>
            </a:r>
            <a:r>
              <a:rPr lang="en-US" sz="2800" b="0" dirty="0" err="1"/>
              <a:t>löytyy</a:t>
            </a:r>
            <a:r>
              <a:rPr lang="en-US" sz="2800" b="0" dirty="0"/>
              <a:t> </a:t>
            </a:r>
            <a:r>
              <a:rPr lang="en-US" sz="2800" b="0" dirty="0" err="1"/>
              <a:t>uusia</a:t>
            </a:r>
            <a:r>
              <a:rPr lang="en-US" sz="2800" b="0" dirty="0"/>
              <a:t> </a:t>
            </a:r>
            <a:r>
              <a:rPr lang="en-US" sz="2800" b="0" dirty="0" err="1"/>
              <a:t>tuttavuuksia</a:t>
            </a:r>
            <a:r>
              <a:rPr lang="en-US" sz="2800" b="0" dirty="0"/>
              <a:t>.</a:t>
            </a:r>
            <a:endParaRPr sz="2800" dirty="0"/>
          </a:p>
          <a:p>
            <a:pPr marL="342900" lvl="0" indent="-342900" algn="l" rtl="0">
              <a:lnSpc>
                <a:spcPct val="100000"/>
              </a:lnSpc>
              <a:spcBef>
                <a:spcPts val="0"/>
              </a:spcBef>
              <a:spcAft>
                <a:spcPts val="0"/>
              </a:spcAft>
              <a:buSzPts val="3500"/>
              <a:buFont typeface="Arial"/>
              <a:buChar char="•"/>
            </a:pPr>
            <a:r>
              <a:rPr lang="en-US" sz="2800" b="0" dirty="0" err="1"/>
              <a:t>Koulut</a:t>
            </a:r>
            <a:r>
              <a:rPr lang="en-US" sz="2800" b="0" dirty="0"/>
              <a:t> </a:t>
            </a:r>
            <a:r>
              <a:rPr lang="en-US" sz="2800" b="0" dirty="0" err="1"/>
              <a:t>saavat</a:t>
            </a:r>
            <a:r>
              <a:rPr lang="en-US" sz="2800" b="0" dirty="0"/>
              <a:t> </a:t>
            </a:r>
            <a:r>
              <a:rPr lang="en-US" sz="2800" b="0" dirty="0" err="1"/>
              <a:t>lisää</a:t>
            </a:r>
            <a:r>
              <a:rPr lang="en-US" sz="2800" b="0" dirty="0"/>
              <a:t> </a:t>
            </a:r>
            <a:r>
              <a:rPr lang="en-US" sz="2800" b="0" dirty="0" err="1"/>
              <a:t>aikuisia</a:t>
            </a:r>
            <a:r>
              <a:rPr lang="en-US" sz="2800" b="0" dirty="0"/>
              <a:t> </a:t>
            </a:r>
            <a:r>
              <a:rPr lang="en-US" sz="2800" b="0" dirty="0" err="1"/>
              <a:t>arkeen</a:t>
            </a:r>
            <a:r>
              <a:rPr lang="en-US" sz="2800" b="0" dirty="0"/>
              <a:t>, </a:t>
            </a:r>
            <a:r>
              <a:rPr lang="en-US" sz="2800" b="0" dirty="0" err="1"/>
              <a:t>jolloin</a:t>
            </a:r>
            <a:r>
              <a:rPr lang="en-US" sz="2800" b="0" dirty="0"/>
              <a:t> </a:t>
            </a:r>
            <a:r>
              <a:rPr lang="en-US" sz="2800" b="0" dirty="0" err="1"/>
              <a:t>koulut</a:t>
            </a:r>
            <a:r>
              <a:rPr lang="en-US" sz="2800" b="0" dirty="0"/>
              <a:t> </a:t>
            </a:r>
            <a:r>
              <a:rPr lang="en-US" sz="2800" b="0" dirty="0" err="1"/>
              <a:t>verkottuvat</a:t>
            </a:r>
            <a:r>
              <a:rPr lang="en-US" sz="2800" b="0" dirty="0"/>
              <a:t> </a:t>
            </a:r>
            <a:r>
              <a:rPr lang="en-US" sz="2800" b="0" dirty="0" err="1"/>
              <a:t>lähiyhteisön</a:t>
            </a:r>
            <a:r>
              <a:rPr lang="en-US" sz="2800" b="0" dirty="0"/>
              <a:t> </a:t>
            </a:r>
            <a:r>
              <a:rPr lang="en-US" sz="2800" b="0" dirty="0" err="1"/>
              <a:t>kanssa</a:t>
            </a:r>
            <a:r>
              <a:rPr lang="en-US" sz="2800" b="0" dirty="0"/>
              <a:t>.</a:t>
            </a:r>
            <a:endParaRPr sz="2800" dirty="0"/>
          </a:p>
          <a:p>
            <a:pPr marL="0" lvl="0" indent="0" algn="l" rtl="0">
              <a:lnSpc>
                <a:spcPct val="144000"/>
              </a:lnSpc>
              <a:spcBef>
                <a:spcPts val="0"/>
              </a:spcBef>
              <a:spcAft>
                <a:spcPts val="0"/>
              </a:spcAft>
              <a:buNone/>
            </a:pPr>
            <a:endParaRPr dirty="0"/>
          </a:p>
        </p:txBody>
      </p:sp>
      <p:sp>
        <p:nvSpPr>
          <p:cNvPr id="78" name="Google Shape;78;p4"/>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5"/>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dirty="0" err="1"/>
              <a:t>Niilo</a:t>
            </a:r>
            <a:r>
              <a:rPr lang="en-US" dirty="0"/>
              <a:t> </a:t>
            </a:r>
            <a:r>
              <a:rPr lang="en-US" dirty="0" err="1"/>
              <a:t>Mäki</a:t>
            </a:r>
            <a:r>
              <a:rPr lang="en-US" dirty="0"/>
              <a:t> -</a:t>
            </a:r>
            <a:r>
              <a:rPr lang="en-US" dirty="0" err="1"/>
              <a:t>instituutti</a:t>
            </a:r>
            <a:endParaRPr dirty="0"/>
          </a:p>
        </p:txBody>
      </p:sp>
      <p:sp>
        <p:nvSpPr>
          <p:cNvPr id="85" name="Google Shape;85;p5"/>
          <p:cNvSpPr txBox="1">
            <a:spLocks noGrp="1"/>
          </p:cNvSpPr>
          <p:nvPr>
            <p:ph type="body" idx="1"/>
          </p:nvPr>
        </p:nvSpPr>
        <p:spPr>
          <a:xfrm>
            <a:off x="711005" y="2863056"/>
            <a:ext cx="7340990" cy="230356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125"/>
              <a:buFont typeface="Arial"/>
              <a:buChar char="•"/>
            </a:pPr>
            <a:r>
              <a:rPr lang="en-US" sz="2800" b="0" dirty="0"/>
              <a:t>Tutkii </a:t>
            </a:r>
            <a:r>
              <a:rPr lang="en-US" sz="2800" b="0" dirty="0" err="1"/>
              <a:t>oppimisvaikeuksia</a:t>
            </a:r>
            <a:r>
              <a:rPr lang="en-US" sz="2800" b="0" dirty="0"/>
              <a:t>, </a:t>
            </a:r>
            <a:r>
              <a:rPr lang="en-US" sz="2800" b="0" dirty="0" err="1"/>
              <a:t>jakaa</a:t>
            </a:r>
            <a:r>
              <a:rPr lang="en-US" sz="2800" b="0" dirty="0"/>
              <a:t> </a:t>
            </a:r>
            <a:r>
              <a:rPr lang="en-US" sz="2800" b="0" dirty="0" err="1"/>
              <a:t>tietoa</a:t>
            </a:r>
            <a:r>
              <a:rPr lang="en-US" sz="2800" b="0" dirty="0"/>
              <a:t> ja </a:t>
            </a:r>
            <a:r>
              <a:rPr lang="en-US" sz="2800" b="0" dirty="0" err="1"/>
              <a:t>kehittää</a:t>
            </a:r>
            <a:r>
              <a:rPr lang="en-US" sz="2800" b="0" dirty="0"/>
              <a:t> </a:t>
            </a:r>
            <a:r>
              <a:rPr lang="en-US" sz="2800" b="0" dirty="0" err="1"/>
              <a:t>menetelmiä</a:t>
            </a:r>
            <a:r>
              <a:rPr lang="en-US" sz="2800" b="0" dirty="0"/>
              <a:t> </a:t>
            </a:r>
            <a:r>
              <a:rPr lang="en-US" sz="2800" b="0" dirty="0" err="1"/>
              <a:t>oppimisvaikeuksien</a:t>
            </a:r>
            <a:r>
              <a:rPr lang="en-US" sz="2800" b="0" dirty="0"/>
              <a:t> </a:t>
            </a:r>
            <a:r>
              <a:rPr lang="en-US" sz="2800" b="0" dirty="0" err="1"/>
              <a:t>ennaltaehkäisemiseen</a:t>
            </a:r>
            <a:r>
              <a:rPr lang="en-US" sz="2800" b="0" dirty="0"/>
              <a:t> ja </a:t>
            </a:r>
            <a:r>
              <a:rPr lang="en-US" sz="2800" b="0" dirty="0" err="1"/>
              <a:t>kuntouttamiseen</a:t>
            </a:r>
            <a:endParaRPr sz="2800" dirty="0"/>
          </a:p>
          <a:p>
            <a:pPr marL="342900" lvl="0" indent="-342900" algn="l" rtl="0">
              <a:lnSpc>
                <a:spcPct val="100000"/>
              </a:lnSpc>
              <a:spcBef>
                <a:spcPts val="0"/>
              </a:spcBef>
              <a:spcAft>
                <a:spcPts val="0"/>
              </a:spcAft>
              <a:buSzPts val="3125"/>
              <a:buFont typeface="Arial"/>
              <a:buChar char="•"/>
            </a:pPr>
            <a:r>
              <a:rPr lang="en-US" sz="2800" b="0" dirty="0" err="1"/>
              <a:t>Kehitti</a:t>
            </a:r>
            <a:r>
              <a:rPr lang="en-US" sz="2800" b="0" dirty="0"/>
              <a:t> Lukumummi ja -</a:t>
            </a:r>
            <a:r>
              <a:rPr lang="en-US" sz="2800" b="0" dirty="0" err="1"/>
              <a:t>vaari</a:t>
            </a:r>
            <a:r>
              <a:rPr lang="en-US" sz="2800" b="0" dirty="0"/>
              <a:t> -</a:t>
            </a:r>
            <a:r>
              <a:rPr lang="en-US" sz="2800" b="0" dirty="0" err="1"/>
              <a:t>toiminnan</a:t>
            </a:r>
            <a:r>
              <a:rPr lang="en-US" sz="2800" b="0" dirty="0"/>
              <a:t> </a:t>
            </a:r>
            <a:r>
              <a:rPr lang="en-US" sz="2800" b="0" dirty="0" err="1"/>
              <a:t>yhteistyössä</a:t>
            </a:r>
            <a:r>
              <a:rPr lang="en-US" sz="2800" b="0" dirty="0"/>
              <a:t> </a:t>
            </a:r>
            <a:r>
              <a:rPr lang="en-US" sz="2800" b="0" dirty="0" err="1"/>
              <a:t>MLL:n</a:t>
            </a:r>
            <a:r>
              <a:rPr lang="en-US" sz="2800" b="0" dirty="0"/>
              <a:t> </a:t>
            </a:r>
            <a:r>
              <a:rPr lang="en-US" sz="2800" b="0" dirty="0" err="1"/>
              <a:t>Järvi-Suomen</a:t>
            </a:r>
            <a:r>
              <a:rPr lang="en-US" sz="2800" b="0" dirty="0"/>
              <a:t> </a:t>
            </a:r>
            <a:r>
              <a:rPr lang="en-US" sz="2800" b="0" dirty="0" err="1"/>
              <a:t>piirin</a:t>
            </a:r>
            <a:r>
              <a:rPr lang="en-US" sz="2800" b="0" dirty="0"/>
              <a:t> </a:t>
            </a:r>
            <a:r>
              <a:rPr lang="en-US" sz="2800" b="0" dirty="0" err="1"/>
              <a:t>kanssa</a:t>
            </a:r>
            <a:endParaRPr sz="2800" dirty="0"/>
          </a:p>
          <a:p>
            <a:pPr marL="342900" lvl="0" indent="-144462" algn="l" rtl="0">
              <a:lnSpc>
                <a:spcPct val="144000"/>
              </a:lnSpc>
              <a:spcBef>
                <a:spcPts val="0"/>
              </a:spcBef>
              <a:spcAft>
                <a:spcPts val="0"/>
              </a:spcAft>
              <a:buSzPts val="3125"/>
              <a:buFont typeface="Arial"/>
              <a:buNone/>
            </a:pPr>
            <a:endParaRPr dirty="0"/>
          </a:p>
        </p:txBody>
      </p:sp>
      <p:sp>
        <p:nvSpPr>
          <p:cNvPr id="86" name="Google Shape;86;p5"/>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pic>
        <p:nvPicPr>
          <p:cNvPr id="87" name="Google Shape;87;p5"/>
          <p:cNvPicPr preferRelativeResize="0"/>
          <p:nvPr/>
        </p:nvPicPr>
        <p:blipFill rotWithShape="1">
          <a:blip r:embed="rId3">
            <a:alphaModFix/>
          </a:blip>
          <a:srcRect/>
          <a:stretch/>
        </p:blipFill>
        <p:spPr>
          <a:xfrm>
            <a:off x="2314575" y="1411190"/>
            <a:ext cx="4133850" cy="1285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6"/>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Mannerheimin Lastensuojeluliitto</a:t>
            </a:r>
            <a:endParaRPr/>
          </a:p>
        </p:txBody>
      </p:sp>
      <p:sp>
        <p:nvSpPr>
          <p:cNvPr id="93" name="Google Shape;93;p6"/>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
        <p:nvSpPr>
          <p:cNvPr id="94" name="Google Shape;94;p6"/>
          <p:cNvSpPr txBox="1">
            <a:spLocks noGrp="1"/>
          </p:cNvSpPr>
          <p:nvPr>
            <p:ph type="body" idx="1"/>
          </p:nvPr>
        </p:nvSpPr>
        <p:spPr>
          <a:xfrm>
            <a:off x="945759" y="1860216"/>
            <a:ext cx="7028347" cy="38925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600"/>
              </a:spcBef>
              <a:spcAft>
                <a:spcPts val="0"/>
              </a:spcAft>
              <a:buClr>
                <a:schemeClr val="dk1"/>
              </a:buClr>
              <a:buSzPts val="3000"/>
              <a:buFont typeface="Arial"/>
              <a:buChar char="•"/>
            </a:pPr>
            <a:r>
              <a:rPr lang="en-US" sz="2400" b="0" dirty="0" err="1"/>
              <a:t>Perustettu</a:t>
            </a:r>
            <a:r>
              <a:rPr lang="en-US" sz="2400" b="0" dirty="0"/>
              <a:t> 4.10.1920</a:t>
            </a:r>
            <a:endParaRPr dirty="0"/>
          </a:p>
          <a:p>
            <a:pPr marL="342900" lvl="0" indent="-342900" algn="l" rtl="0">
              <a:lnSpc>
                <a:spcPct val="100000"/>
              </a:lnSpc>
              <a:spcBef>
                <a:spcPts val="600"/>
              </a:spcBef>
              <a:spcAft>
                <a:spcPts val="0"/>
              </a:spcAft>
              <a:buClr>
                <a:schemeClr val="dk1"/>
              </a:buClr>
              <a:buSzPts val="3000"/>
              <a:buFont typeface="Arial"/>
              <a:buChar char="•"/>
            </a:pPr>
            <a:r>
              <a:rPr lang="en-US" sz="2400" b="0" dirty="0" err="1"/>
              <a:t>Perustajat</a:t>
            </a:r>
            <a:r>
              <a:rPr lang="en-US" sz="2400" b="0" dirty="0"/>
              <a:t>: Carl Gustaf Emil Mannerheim, Sophie Mannerheim, </a:t>
            </a:r>
            <a:r>
              <a:rPr lang="en-US" sz="2400" b="0" dirty="0" err="1"/>
              <a:t>Arvo</a:t>
            </a:r>
            <a:r>
              <a:rPr lang="en-US" sz="2400" b="0" dirty="0"/>
              <a:t> </a:t>
            </a:r>
            <a:r>
              <a:rPr lang="en-US" sz="2400" b="0" dirty="0" err="1"/>
              <a:t>Ylppö</a:t>
            </a:r>
            <a:r>
              <a:rPr lang="en-US" sz="2400" b="0" dirty="0"/>
              <a:t>, Erik </a:t>
            </a:r>
            <a:r>
              <a:rPr lang="en-US" sz="2400" b="0" dirty="0" err="1"/>
              <a:t>Mandelin</a:t>
            </a:r>
            <a:r>
              <a:rPr lang="en-US" sz="2400" b="0" dirty="0"/>
              <a:t> </a:t>
            </a:r>
            <a:endParaRPr dirty="0"/>
          </a:p>
          <a:p>
            <a:pPr marL="342900" lvl="0" indent="-342900" algn="l" rtl="0">
              <a:lnSpc>
                <a:spcPct val="100000"/>
              </a:lnSpc>
              <a:spcBef>
                <a:spcPts val="600"/>
              </a:spcBef>
              <a:spcAft>
                <a:spcPts val="0"/>
              </a:spcAft>
              <a:buClr>
                <a:schemeClr val="dk1"/>
              </a:buClr>
              <a:buSzPts val="3000"/>
              <a:buFont typeface="Arial"/>
              <a:buChar char="•"/>
            </a:pPr>
            <a:r>
              <a:rPr lang="en-US" sz="2400" b="0" dirty="0" err="1"/>
              <a:t>Suojelijat</a:t>
            </a:r>
            <a:r>
              <a:rPr lang="en-US" sz="2400" b="0" dirty="0"/>
              <a:t>: </a:t>
            </a:r>
            <a:r>
              <a:rPr lang="en-US" sz="2400" b="0" dirty="0" err="1"/>
              <a:t>tasavallan</a:t>
            </a:r>
            <a:r>
              <a:rPr lang="en-US" sz="2400" b="0" dirty="0"/>
              <a:t> </a:t>
            </a:r>
            <a:r>
              <a:rPr lang="en-US" sz="2400" b="0" dirty="0" err="1"/>
              <a:t>presidentti</a:t>
            </a:r>
            <a:r>
              <a:rPr lang="en-US" sz="2400" b="0" dirty="0"/>
              <a:t> </a:t>
            </a:r>
            <a:r>
              <a:rPr lang="en-US" sz="2400" b="0" dirty="0" err="1"/>
              <a:t>Sauli</a:t>
            </a:r>
            <a:r>
              <a:rPr lang="en-US" sz="2400" b="0" dirty="0"/>
              <a:t> Niinistö ja </a:t>
            </a:r>
            <a:r>
              <a:rPr lang="en-US" sz="2400" b="0" dirty="0" err="1"/>
              <a:t>rouva</a:t>
            </a:r>
            <a:r>
              <a:rPr lang="en-US" sz="2400" b="0" dirty="0"/>
              <a:t> Jenni </a:t>
            </a:r>
            <a:r>
              <a:rPr lang="en-US" sz="2400" b="0" dirty="0" err="1"/>
              <a:t>Haukio</a:t>
            </a:r>
            <a:endParaRPr sz="2400" b="0" dirty="0"/>
          </a:p>
          <a:p>
            <a:pPr marL="342900" lvl="0" indent="-342900" algn="l" rtl="0">
              <a:lnSpc>
                <a:spcPct val="100000"/>
              </a:lnSpc>
              <a:spcBef>
                <a:spcPts val="600"/>
              </a:spcBef>
              <a:spcAft>
                <a:spcPts val="0"/>
              </a:spcAft>
              <a:buClr>
                <a:schemeClr val="dk1"/>
              </a:buClr>
              <a:buSzPts val="3000"/>
              <a:buFont typeface="Arial"/>
              <a:buChar char="•"/>
            </a:pPr>
            <a:r>
              <a:rPr lang="en-US" sz="2400" b="0" dirty="0"/>
              <a:t>548 </a:t>
            </a:r>
            <a:r>
              <a:rPr lang="en-US" sz="2400" b="0" dirty="0" err="1"/>
              <a:t>paikallisyhdistystä</a:t>
            </a:r>
            <a:r>
              <a:rPr lang="en-US" sz="2400" b="0" dirty="0"/>
              <a:t>, 10 </a:t>
            </a:r>
            <a:r>
              <a:rPr lang="en-US" sz="2400" b="0" dirty="0" err="1"/>
              <a:t>piiriä</a:t>
            </a:r>
            <a:r>
              <a:rPr lang="en-US" sz="2400" b="0" dirty="0"/>
              <a:t> ja </a:t>
            </a:r>
            <a:r>
              <a:rPr lang="en-US" sz="2400" b="0" dirty="0" err="1"/>
              <a:t>keskusjärjestö</a:t>
            </a:r>
            <a:r>
              <a:rPr lang="en-US" sz="2400" b="0" dirty="0"/>
              <a:t>.</a:t>
            </a:r>
            <a:endParaRPr dirty="0"/>
          </a:p>
          <a:p>
            <a:pPr marL="0" lvl="0" indent="0" algn="l" rtl="0">
              <a:lnSpc>
                <a:spcPct val="100000"/>
              </a:lnSpc>
              <a:spcBef>
                <a:spcPts val="0"/>
              </a:spcBef>
              <a:spcAft>
                <a:spcPts val="0"/>
              </a:spcAft>
              <a:buNone/>
            </a:pPr>
            <a:endParaRPr sz="2000" dirty="0"/>
          </a:p>
          <a:p>
            <a:pPr marL="0" lvl="0" indent="0" algn="l" rtl="0">
              <a:lnSpc>
                <a:spcPct val="100000"/>
              </a:lnSpc>
              <a:spcBef>
                <a:spcPts val="0"/>
              </a:spcBef>
              <a:spcAft>
                <a:spcPts val="0"/>
              </a:spcAft>
              <a:buClr>
                <a:srgbClr val="E50053"/>
              </a:buClr>
              <a:buSzPts val="2500"/>
              <a:buFont typeface="Arial"/>
              <a:buNone/>
            </a:pPr>
            <a:endParaRPr sz="2000" dirty="0"/>
          </a:p>
          <a:p>
            <a:pPr marL="0" lvl="0" indent="0" algn="l" rtl="0">
              <a:lnSpc>
                <a:spcPct val="100000"/>
              </a:lnSpc>
              <a:spcBef>
                <a:spcPts val="0"/>
              </a:spcBef>
              <a:spcAft>
                <a:spcPts val="0"/>
              </a:spcAft>
              <a:buSzPts val="2500"/>
              <a:buFont typeface="Arial"/>
              <a:buNone/>
            </a:pPr>
            <a:endParaRP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7"/>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dirty="0" err="1"/>
              <a:t>MLL:n</a:t>
            </a:r>
            <a:r>
              <a:rPr lang="en-US" dirty="0"/>
              <a:t> </a:t>
            </a:r>
            <a:r>
              <a:rPr lang="en-US" dirty="0" err="1"/>
              <a:t>arvot</a:t>
            </a:r>
            <a:r>
              <a:rPr lang="en-US" dirty="0"/>
              <a:t> ja </a:t>
            </a:r>
            <a:r>
              <a:rPr lang="en-US" dirty="0" err="1"/>
              <a:t>periaatteet</a:t>
            </a:r>
            <a:endParaRPr dirty="0"/>
          </a:p>
        </p:txBody>
      </p:sp>
      <p:sp>
        <p:nvSpPr>
          <p:cNvPr id="100" name="Google Shape;100;p7"/>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
        <p:nvSpPr>
          <p:cNvPr id="101" name="Google Shape;101;p7"/>
          <p:cNvSpPr txBox="1">
            <a:spLocks noGrp="1"/>
          </p:cNvSpPr>
          <p:nvPr>
            <p:ph type="body" idx="1"/>
          </p:nvPr>
        </p:nvSpPr>
        <p:spPr>
          <a:xfrm>
            <a:off x="777596" y="1820960"/>
            <a:ext cx="3672409" cy="389255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Aft>
                <a:spcPts val="600"/>
              </a:spcAft>
              <a:buSzPts val="3125"/>
              <a:buFont typeface="Arial"/>
              <a:buChar char="•"/>
            </a:pPr>
            <a:r>
              <a:rPr lang="en-US" sz="2800" b="0" dirty="0"/>
              <a:t>Lapsen ja </a:t>
            </a:r>
            <a:r>
              <a:rPr lang="en-US" sz="2800" b="0" dirty="0" err="1"/>
              <a:t>lapsuuden</a:t>
            </a:r>
            <a:r>
              <a:rPr lang="en-US" sz="2800" b="0" dirty="0"/>
              <a:t> </a:t>
            </a:r>
            <a:r>
              <a:rPr lang="en-US" sz="2800" b="0" dirty="0" err="1"/>
              <a:t>arvostus</a:t>
            </a:r>
            <a:endParaRPr sz="2800" dirty="0"/>
          </a:p>
          <a:p>
            <a:pPr marL="457200" lvl="0" indent="-457200" algn="l" rtl="0">
              <a:lnSpc>
                <a:spcPct val="100000"/>
              </a:lnSpc>
              <a:spcAft>
                <a:spcPts val="600"/>
              </a:spcAft>
              <a:buSzPts val="3125"/>
              <a:buFont typeface="Arial"/>
              <a:buChar char="•"/>
            </a:pPr>
            <a:r>
              <a:rPr lang="en-US" sz="2800" b="0" dirty="0" err="1"/>
              <a:t>Yhteisvastuu</a:t>
            </a:r>
            <a:endParaRPr sz="2800" dirty="0"/>
          </a:p>
          <a:p>
            <a:pPr marL="457200" lvl="0" indent="-457200" algn="l" rtl="0">
              <a:lnSpc>
                <a:spcPct val="100000"/>
              </a:lnSpc>
              <a:spcAft>
                <a:spcPts val="600"/>
              </a:spcAft>
              <a:buSzPts val="3125"/>
              <a:buFont typeface="Arial"/>
              <a:buChar char="•"/>
            </a:pPr>
            <a:r>
              <a:rPr lang="en-US" sz="2800" b="0" dirty="0" err="1"/>
              <a:t>Inhimillisyys</a:t>
            </a:r>
            <a:endParaRPr sz="2800" dirty="0"/>
          </a:p>
          <a:p>
            <a:pPr marL="457200" lvl="0" indent="-457200" algn="l" rtl="0">
              <a:lnSpc>
                <a:spcPct val="100000"/>
              </a:lnSpc>
              <a:spcAft>
                <a:spcPts val="600"/>
              </a:spcAft>
              <a:buSzPts val="3125"/>
              <a:buFont typeface="Arial"/>
              <a:buChar char="•"/>
            </a:pPr>
            <a:r>
              <a:rPr lang="en-US" sz="2800" b="0" dirty="0" err="1"/>
              <a:t>Yhdenvertaisuus</a:t>
            </a:r>
            <a:endParaRPr sz="2800" dirty="0"/>
          </a:p>
        </p:txBody>
      </p:sp>
      <p:sp>
        <p:nvSpPr>
          <p:cNvPr id="102" name="Google Shape;102;p7"/>
          <p:cNvSpPr txBox="1"/>
          <p:nvPr/>
        </p:nvSpPr>
        <p:spPr>
          <a:xfrm>
            <a:off x="5067071" y="1820960"/>
            <a:ext cx="3672409" cy="3736395"/>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600"/>
              </a:spcAft>
              <a:buClr>
                <a:schemeClr val="dk1"/>
              </a:buClr>
              <a:buSzPts val="3125"/>
              <a:buFont typeface="Arial"/>
              <a:buChar char="•"/>
            </a:pPr>
            <a:r>
              <a:rPr lang="en-US" sz="2800" b="0" i="0" u="none" strike="noStrike" cap="none" dirty="0">
                <a:solidFill>
                  <a:schemeClr val="dk1"/>
                </a:solidFill>
                <a:latin typeface="Calibri"/>
                <a:ea typeface="Calibri"/>
                <a:cs typeface="Calibri"/>
                <a:sym typeface="Calibri"/>
              </a:rPr>
              <a:t>Avoimuus</a:t>
            </a:r>
            <a:endParaRPr sz="2800" dirty="0"/>
          </a:p>
          <a:p>
            <a:pPr marL="457200" marR="0" lvl="0" indent="-457200" algn="l" rtl="0">
              <a:spcBef>
                <a:spcPts val="0"/>
              </a:spcBef>
              <a:spcAft>
                <a:spcPts val="600"/>
              </a:spcAft>
              <a:buClr>
                <a:schemeClr val="dk1"/>
              </a:buClr>
              <a:buSzPts val="3125"/>
              <a:buFont typeface="Arial"/>
              <a:buChar char="•"/>
            </a:pPr>
            <a:r>
              <a:rPr lang="en-US" sz="2800" b="0" i="0" u="none" strike="noStrike" cap="none" dirty="0" err="1">
                <a:solidFill>
                  <a:schemeClr val="dk1"/>
                </a:solidFill>
                <a:latin typeface="Calibri"/>
                <a:ea typeface="Calibri"/>
                <a:cs typeface="Calibri"/>
                <a:sym typeface="Calibri"/>
              </a:rPr>
              <a:t>Ilo</a:t>
            </a:r>
            <a:endParaRPr sz="2800" dirty="0"/>
          </a:p>
          <a:p>
            <a:pPr marL="457200" marR="0" lvl="0" indent="-457200" algn="l" rtl="0">
              <a:spcBef>
                <a:spcPts val="0"/>
              </a:spcBef>
              <a:spcAft>
                <a:spcPts val="600"/>
              </a:spcAft>
              <a:buClr>
                <a:schemeClr val="dk1"/>
              </a:buClr>
              <a:buSzPts val="3125"/>
              <a:buFont typeface="Arial"/>
              <a:buChar char="•"/>
            </a:pPr>
            <a:r>
              <a:rPr lang="en-US" sz="2800" b="0" i="0" u="none" strike="noStrike" cap="none" dirty="0" err="1">
                <a:solidFill>
                  <a:schemeClr val="dk1"/>
                </a:solidFill>
                <a:latin typeface="Calibri"/>
                <a:ea typeface="Calibri"/>
                <a:cs typeface="Calibri"/>
                <a:sym typeface="Calibri"/>
              </a:rPr>
              <a:t>Kumppanuus</a:t>
            </a:r>
            <a:endParaRPr sz="2800" dirty="0"/>
          </a:p>
          <a:p>
            <a:pPr marL="457200" marR="0" lvl="0" indent="-457200" algn="l" rtl="0">
              <a:spcBef>
                <a:spcPts val="0"/>
              </a:spcBef>
              <a:spcAft>
                <a:spcPts val="600"/>
              </a:spcAft>
              <a:buClr>
                <a:schemeClr val="dk1"/>
              </a:buClr>
              <a:buSzPts val="3125"/>
              <a:buFont typeface="Arial"/>
              <a:buChar char="•"/>
            </a:pPr>
            <a:r>
              <a:rPr lang="en-US" sz="2800" b="0" i="0" u="none" strike="noStrike" cap="none" dirty="0" err="1">
                <a:solidFill>
                  <a:schemeClr val="dk1"/>
                </a:solidFill>
                <a:latin typeface="Calibri"/>
                <a:ea typeface="Calibri"/>
                <a:cs typeface="Calibri"/>
                <a:sym typeface="Calibri"/>
              </a:rPr>
              <a:t>Osallisuus</a:t>
            </a:r>
            <a:endParaRPr sz="2800" dirty="0"/>
          </a:p>
          <a:p>
            <a:pPr marL="457200" marR="0" lvl="0" indent="-457200" algn="l" rtl="0">
              <a:spcBef>
                <a:spcPts val="0"/>
              </a:spcBef>
              <a:spcAft>
                <a:spcPts val="600"/>
              </a:spcAft>
              <a:buClr>
                <a:schemeClr val="dk1"/>
              </a:buClr>
              <a:buSzPts val="3125"/>
              <a:buFont typeface="Arial"/>
              <a:buChar char="•"/>
            </a:pPr>
            <a:r>
              <a:rPr lang="en-US" sz="2800" b="0" i="0" u="none" strike="noStrike" cap="none" dirty="0">
                <a:solidFill>
                  <a:schemeClr val="dk1"/>
                </a:solidFill>
                <a:latin typeface="Calibri"/>
                <a:ea typeface="Calibri"/>
                <a:cs typeface="Calibri"/>
                <a:sym typeface="Calibri"/>
              </a:rPr>
              <a:t>Arjen </a:t>
            </a:r>
            <a:r>
              <a:rPr lang="en-US" sz="2800" b="0" i="0" u="none" strike="noStrike" cap="none" dirty="0" err="1">
                <a:solidFill>
                  <a:schemeClr val="dk1"/>
                </a:solidFill>
                <a:latin typeface="Calibri"/>
                <a:ea typeface="Calibri"/>
                <a:cs typeface="Calibri"/>
                <a:sym typeface="Calibri"/>
              </a:rPr>
              <a:t>arvostus</a:t>
            </a: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8"/>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Vapaaehtoistoiminta MLL:ssa</a:t>
            </a:r>
            <a:endParaRPr/>
          </a:p>
        </p:txBody>
      </p:sp>
      <p:sp>
        <p:nvSpPr>
          <p:cNvPr id="108" name="Google Shape;108;p8"/>
          <p:cNvSpPr txBox="1">
            <a:spLocks noGrp="1"/>
          </p:cNvSpPr>
          <p:nvPr>
            <p:ph type="body" idx="1"/>
          </p:nvPr>
        </p:nvSpPr>
        <p:spPr>
          <a:xfrm>
            <a:off x="945760" y="1897160"/>
            <a:ext cx="7662531" cy="35892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000"/>
              <a:buFont typeface="Arial"/>
              <a:buChar char="•"/>
            </a:pPr>
            <a:r>
              <a:rPr lang="en-US" sz="2400" b="0" dirty="0" err="1"/>
              <a:t>MLL:n</a:t>
            </a:r>
            <a:r>
              <a:rPr lang="en-US" sz="2400" b="0" dirty="0"/>
              <a:t> </a:t>
            </a:r>
            <a:r>
              <a:rPr lang="en-US" sz="2400" b="0" dirty="0" err="1"/>
              <a:t>vapaaehtoistoiminta</a:t>
            </a:r>
            <a:r>
              <a:rPr lang="en-US" sz="2400" b="0" dirty="0"/>
              <a:t> on </a:t>
            </a:r>
            <a:r>
              <a:rPr lang="en-US" sz="2400" b="0" dirty="0" err="1"/>
              <a:t>ennaltaehkäisevää</a:t>
            </a:r>
            <a:r>
              <a:rPr lang="en-US" sz="2400" b="0" dirty="0"/>
              <a:t> </a:t>
            </a:r>
            <a:r>
              <a:rPr lang="en-US" sz="2400" b="0" dirty="0" err="1"/>
              <a:t>työtä</a:t>
            </a:r>
            <a:r>
              <a:rPr lang="en-US" sz="2400" b="0" dirty="0"/>
              <a:t> </a:t>
            </a:r>
            <a:r>
              <a:rPr lang="en-US" sz="2400" b="0" dirty="0" err="1"/>
              <a:t>hyvän</a:t>
            </a:r>
            <a:r>
              <a:rPr lang="en-US" sz="2400" b="0" dirty="0"/>
              <a:t> ja </a:t>
            </a:r>
            <a:r>
              <a:rPr lang="en-US" sz="2400" b="0" dirty="0" err="1"/>
              <a:t>onnellisen</a:t>
            </a:r>
            <a:r>
              <a:rPr lang="en-US" sz="2400" b="0" dirty="0"/>
              <a:t> </a:t>
            </a:r>
            <a:r>
              <a:rPr lang="en-US" sz="2400" b="0" dirty="0" err="1"/>
              <a:t>lapsuuden</a:t>
            </a:r>
            <a:r>
              <a:rPr lang="en-US" sz="2400" b="0" dirty="0"/>
              <a:t> </a:t>
            </a:r>
            <a:r>
              <a:rPr lang="en-US" sz="2400" b="0" dirty="0" err="1"/>
              <a:t>puolesta</a:t>
            </a:r>
            <a:r>
              <a:rPr lang="en-US" sz="2400" b="0" dirty="0"/>
              <a:t>.</a:t>
            </a:r>
            <a:endParaRPr dirty="0"/>
          </a:p>
          <a:p>
            <a:pPr marL="342900" lvl="0" indent="-152400" algn="l" rtl="0">
              <a:lnSpc>
                <a:spcPct val="100000"/>
              </a:lnSpc>
              <a:spcBef>
                <a:spcPts val="0"/>
              </a:spcBef>
              <a:spcAft>
                <a:spcPts val="0"/>
              </a:spcAft>
              <a:buClr>
                <a:schemeClr val="dk1"/>
              </a:buClr>
              <a:buSzPts val="3000"/>
              <a:buFont typeface="Arial"/>
              <a:buNone/>
            </a:pPr>
            <a:endParaRPr sz="2400" b="0" dirty="0"/>
          </a:p>
          <a:p>
            <a:pPr marL="342900" lvl="0" indent="-342900" algn="l" rtl="0">
              <a:lnSpc>
                <a:spcPct val="100000"/>
              </a:lnSpc>
              <a:spcBef>
                <a:spcPts val="0"/>
              </a:spcBef>
              <a:spcAft>
                <a:spcPts val="0"/>
              </a:spcAft>
              <a:buClr>
                <a:schemeClr val="dk1"/>
              </a:buClr>
              <a:buSzPts val="3000"/>
              <a:buFont typeface="Arial"/>
              <a:buChar char="•"/>
            </a:pPr>
            <a:r>
              <a:rPr lang="en-US" sz="2400" b="0" dirty="0" err="1"/>
              <a:t>Vapaaehtoistoiminta</a:t>
            </a:r>
            <a:r>
              <a:rPr lang="en-US" sz="2400" b="0" dirty="0"/>
              <a:t> on </a:t>
            </a:r>
            <a:r>
              <a:rPr lang="en-US" sz="2400" b="0" dirty="0" err="1"/>
              <a:t>palkatonta</a:t>
            </a:r>
            <a:r>
              <a:rPr lang="en-US" sz="2400" b="0" dirty="0"/>
              <a:t>, </a:t>
            </a:r>
            <a:r>
              <a:rPr lang="en-US" sz="2400" b="0" dirty="0" err="1"/>
              <a:t>omasta</a:t>
            </a:r>
            <a:r>
              <a:rPr lang="en-US" sz="2400" b="0" dirty="0"/>
              <a:t> </a:t>
            </a:r>
            <a:r>
              <a:rPr lang="en-US" sz="2400" b="0" dirty="0" err="1"/>
              <a:t>halusta</a:t>
            </a:r>
            <a:r>
              <a:rPr lang="en-US" sz="2400" b="0" dirty="0"/>
              <a:t> </a:t>
            </a:r>
            <a:r>
              <a:rPr lang="en-US" sz="2400" b="0" dirty="0" err="1"/>
              <a:t>lähtevää</a:t>
            </a:r>
            <a:r>
              <a:rPr lang="en-US" sz="2400" b="0" dirty="0"/>
              <a:t>, </a:t>
            </a:r>
            <a:r>
              <a:rPr lang="en-US" sz="2400" b="0" dirty="0" err="1"/>
              <a:t>osallistujien</a:t>
            </a:r>
            <a:r>
              <a:rPr lang="en-US" sz="2400" b="0" dirty="0"/>
              <a:t> </a:t>
            </a:r>
            <a:r>
              <a:rPr lang="en-US" sz="2400" b="0" dirty="0" err="1"/>
              <a:t>ehdoin</a:t>
            </a:r>
            <a:r>
              <a:rPr lang="en-US" sz="2400" b="0" dirty="0"/>
              <a:t> </a:t>
            </a:r>
            <a:r>
              <a:rPr lang="en-US" sz="2400" b="0" dirty="0" err="1"/>
              <a:t>tapahtuvaa</a:t>
            </a:r>
            <a:r>
              <a:rPr lang="en-US" sz="2400" b="0" dirty="0"/>
              <a:t> </a:t>
            </a:r>
            <a:r>
              <a:rPr lang="en-US" sz="2400" b="0" dirty="0" err="1"/>
              <a:t>toimintaa</a:t>
            </a:r>
            <a:r>
              <a:rPr lang="en-US" sz="2400" b="0" dirty="0"/>
              <a:t> </a:t>
            </a:r>
            <a:r>
              <a:rPr lang="en-US" sz="2400" b="0" dirty="0" err="1"/>
              <a:t>lasten</a:t>
            </a:r>
            <a:r>
              <a:rPr lang="en-US" sz="2400" b="0" dirty="0"/>
              <a:t>, </a:t>
            </a:r>
            <a:r>
              <a:rPr lang="en-US" sz="2400" b="0" dirty="0" err="1"/>
              <a:t>nuorten</a:t>
            </a:r>
            <a:r>
              <a:rPr lang="en-US" sz="2400" b="0" dirty="0"/>
              <a:t> ja </a:t>
            </a:r>
            <a:r>
              <a:rPr lang="en-US" sz="2400" b="0" dirty="0" err="1"/>
              <a:t>lapsiperheiden</a:t>
            </a:r>
            <a:r>
              <a:rPr lang="en-US" sz="2400" b="0" dirty="0"/>
              <a:t> </a:t>
            </a:r>
            <a:r>
              <a:rPr lang="en-US" sz="2400" b="0" dirty="0" err="1"/>
              <a:t>hyväksi</a:t>
            </a:r>
            <a:r>
              <a:rPr lang="en-US" sz="2400" b="0" dirty="0"/>
              <a:t>.</a:t>
            </a:r>
            <a:endParaRPr dirty="0"/>
          </a:p>
          <a:p>
            <a:pPr marL="342900" lvl="0" indent="-152400" algn="l" rtl="0">
              <a:lnSpc>
                <a:spcPct val="100000"/>
              </a:lnSpc>
              <a:spcBef>
                <a:spcPts val="0"/>
              </a:spcBef>
              <a:spcAft>
                <a:spcPts val="0"/>
              </a:spcAft>
              <a:buClr>
                <a:schemeClr val="dk1"/>
              </a:buClr>
              <a:buSzPts val="3000"/>
              <a:buFont typeface="Arial"/>
              <a:buNone/>
            </a:pPr>
            <a:endParaRPr sz="2400" b="0" dirty="0"/>
          </a:p>
          <a:p>
            <a:pPr marL="342900" lvl="0" indent="-342900" algn="l" rtl="0">
              <a:lnSpc>
                <a:spcPct val="100000"/>
              </a:lnSpc>
              <a:spcBef>
                <a:spcPts val="0"/>
              </a:spcBef>
              <a:spcAft>
                <a:spcPts val="0"/>
              </a:spcAft>
              <a:buClr>
                <a:schemeClr val="dk1"/>
              </a:buClr>
              <a:buSzPts val="3000"/>
              <a:buFont typeface="Arial"/>
              <a:buChar char="•"/>
            </a:pPr>
            <a:r>
              <a:rPr lang="en-US" sz="2400" b="0" dirty="0" err="1"/>
              <a:t>MLL:n</a:t>
            </a:r>
            <a:r>
              <a:rPr lang="en-US" sz="2400" b="0" dirty="0"/>
              <a:t> </a:t>
            </a:r>
            <a:r>
              <a:rPr lang="en-US" sz="2400" b="0" dirty="0" err="1"/>
              <a:t>toiminnassa</a:t>
            </a:r>
            <a:r>
              <a:rPr lang="en-US" sz="2400" b="0" dirty="0"/>
              <a:t> </a:t>
            </a:r>
            <a:r>
              <a:rPr lang="en-US" sz="2400" b="0" dirty="0" err="1"/>
              <a:t>vapaaehtoiset</a:t>
            </a:r>
            <a:r>
              <a:rPr lang="en-US" sz="2400" b="0" dirty="0"/>
              <a:t> </a:t>
            </a:r>
            <a:r>
              <a:rPr lang="en-US" sz="2400" b="0" dirty="0" err="1"/>
              <a:t>ovat</a:t>
            </a:r>
            <a:r>
              <a:rPr lang="en-US" sz="2400" b="0" dirty="0"/>
              <a:t> </a:t>
            </a:r>
            <a:r>
              <a:rPr lang="en-US" sz="2400" b="0" dirty="0" err="1"/>
              <a:t>vahvasti</a:t>
            </a:r>
            <a:r>
              <a:rPr lang="en-US" sz="2400" b="0" dirty="0"/>
              <a:t> </a:t>
            </a:r>
            <a:r>
              <a:rPr lang="en-US" sz="2400" b="0" dirty="0" err="1"/>
              <a:t>mukana</a:t>
            </a:r>
            <a:r>
              <a:rPr lang="en-US" sz="2400" b="0" dirty="0"/>
              <a:t> (</a:t>
            </a:r>
            <a:r>
              <a:rPr lang="en-US" sz="2400" b="0" dirty="0" err="1"/>
              <a:t>yli</a:t>
            </a:r>
            <a:r>
              <a:rPr lang="en-US" sz="2400" b="0" dirty="0"/>
              <a:t> 30 000 </a:t>
            </a:r>
            <a:r>
              <a:rPr lang="en-US" sz="2400" b="0" dirty="0" err="1"/>
              <a:t>vapaaehtoista</a:t>
            </a:r>
            <a:r>
              <a:rPr lang="en-US" sz="2400" b="0" dirty="0"/>
              <a:t>). </a:t>
            </a:r>
            <a:r>
              <a:rPr lang="en-US" sz="2400" b="0" dirty="0" err="1"/>
              <a:t>Tarjolla</a:t>
            </a:r>
            <a:r>
              <a:rPr lang="en-US" sz="2400" b="0" dirty="0"/>
              <a:t> on </a:t>
            </a:r>
            <a:r>
              <a:rPr lang="en-US" sz="2400" b="0" dirty="0" err="1"/>
              <a:t>monia</a:t>
            </a:r>
            <a:r>
              <a:rPr lang="en-US" sz="2400" b="0" dirty="0"/>
              <a:t> </a:t>
            </a:r>
            <a:r>
              <a:rPr lang="en-US" sz="2400" b="0" dirty="0" err="1"/>
              <a:t>erilaisia</a:t>
            </a:r>
            <a:r>
              <a:rPr lang="en-US" sz="2400" b="0" dirty="0"/>
              <a:t> </a:t>
            </a:r>
            <a:r>
              <a:rPr lang="en-US" sz="2400" b="0" dirty="0" err="1"/>
              <a:t>vapaaehtoistyön</a:t>
            </a:r>
            <a:r>
              <a:rPr lang="en-US" sz="2400" b="0" dirty="0"/>
              <a:t> </a:t>
            </a:r>
            <a:r>
              <a:rPr lang="en-US" sz="2400" b="0" dirty="0" err="1"/>
              <a:t>muotoja</a:t>
            </a:r>
            <a:r>
              <a:rPr lang="en-US" sz="2400" b="0" dirty="0"/>
              <a:t>.</a:t>
            </a:r>
            <a:endParaRPr dirty="0"/>
          </a:p>
        </p:txBody>
      </p:sp>
      <p:sp>
        <p:nvSpPr>
          <p:cNvPr id="109" name="Google Shape;109;p8"/>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9"/>
          <p:cNvSpPr txBox="1">
            <a:spLocks noGrp="1"/>
          </p:cNvSpPr>
          <p:nvPr>
            <p:ph type="title"/>
          </p:nvPr>
        </p:nvSpPr>
        <p:spPr>
          <a:xfrm>
            <a:off x="685446" y="471397"/>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Vapaaehtoistoiminnan eettiset periaatteet</a:t>
            </a:r>
            <a:endParaRPr/>
          </a:p>
        </p:txBody>
      </p:sp>
      <p:sp>
        <p:nvSpPr>
          <p:cNvPr id="116" name="Google Shape;116;p9"/>
          <p:cNvSpPr txBox="1">
            <a:spLocks noGrp="1"/>
          </p:cNvSpPr>
          <p:nvPr>
            <p:ph type="body" idx="1"/>
          </p:nvPr>
        </p:nvSpPr>
        <p:spPr>
          <a:xfrm>
            <a:off x="468630" y="1614397"/>
            <a:ext cx="8306680" cy="38925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000"/>
              <a:buFont typeface="Arial"/>
              <a:buChar char="•"/>
            </a:pPr>
            <a:r>
              <a:rPr lang="en-US" sz="2400" b="0" dirty="0" err="1"/>
              <a:t>Vapaaehtoisena</a:t>
            </a:r>
            <a:r>
              <a:rPr lang="en-US" sz="2400" b="0" dirty="0"/>
              <a:t> </a:t>
            </a:r>
            <a:r>
              <a:rPr lang="en-US" sz="2400" b="0" dirty="0" err="1"/>
              <a:t>toimit</a:t>
            </a:r>
            <a:r>
              <a:rPr lang="en-US" sz="2400" b="0" dirty="0"/>
              <a:t> </a:t>
            </a:r>
            <a:r>
              <a:rPr lang="en-US" sz="2400" b="0" dirty="0" err="1"/>
              <a:t>aikuisen</a:t>
            </a:r>
            <a:r>
              <a:rPr lang="en-US" sz="2400" b="0" dirty="0"/>
              <a:t> </a:t>
            </a:r>
            <a:r>
              <a:rPr lang="en-US" sz="2400" b="0" dirty="0" err="1"/>
              <a:t>roolissa</a:t>
            </a:r>
            <a:r>
              <a:rPr lang="en-US" sz="2400" b="0" dirty="0"/>
              <a:t>. </a:t>
            </a:r>
            <a:r>
              <a:rPr lang="en-US" sz="2400" b="0" dirty="0" err="1"/>
              <a:t>Työsi</a:t>
            </a:r>
            <a:r>
              <a:rPr lang="en-US" sz="2400" b="0" dirty="0"/>
              <a:t> </a:t>
            </a:r>
            <a:r>
              <a:rPr lang="en-US" sz="2400" b="0" dirty="0" err="1"/>
              <a:t>ei</a:t>
            </a:r>
            <a:r>
              <a:rPr lang="en-US" sz="2400" b="0" dirty="0"/>
              <a:t> </a:t>
            </a:r>
            <a:r>
              <a:rPr lang="en-US" sz="2400" b="0" dirty="0" err="1"/>
              <a:t>korvaa</a:t>
            </a:r>
            <a:r>
              <a:rPr lang="en-US" sz="2400" b="0" dirty="0"/>
              <a:t> </a:t>
            </a:r>
            <a:r>
              <a:rPr lang="en-US" sz="2400" b="0" dirty="0" err="1"/>
              <a:t>ammattityötä</a:t>
            </a:r>
            <a:r>
              <a:rPr lang="en-US" sz="2400" b="0" dirty="0"/>
              <a:t> – </a:t>
            </a:r>
            <a:r>
              <a:rPr lang="en-US" sz="2400" b="0" dirty="0" err="1"/>
              <a:t>olet</a:t>
            </a:r>
            <a:r>
              <a:rPr lang="en-US" sz="2400" b="0" dirty="0"/>
              <a:t> </a:t>
            </a:r>
            <a:r>
              <a:rPr lang="en-US" sz="2400" b="0" dirty="0" err="1"/>
              <a:t>mukana</a:t>
            </a:r>
            <a:r>
              <a:rPr lang="en-US" sz="2400" b="0" dirty="0"/>
              <a:t> </a:t>
            </a:r>
            <a:r>
              <a:rPr lang="en-US" sz="2400" b="0" dirty="0" err="1"/>
              <a:t>vapaaehtoisesti</a:t>
            </a:r>
            <a:r>
              <a:rPr lang="en-US" sz="2400" b="0" dirty="0"/>
              <a:t>.</a:t>
            </a:r>
            <a:endParaRPr dirty="0"/>
          </a:p>
          <a:p>
            <a:pPr marL="342900" lvl="0" indent="-342900" algn="l" rtl="0">
              <a:lnSpc>
                <a:spcPct val="100000"/>
              </a:lnSpc>
              <a:spcBef>
                <a:spcPts val="0"/>
              </a:spcBef>
              <a:spcAft>
                <a:spcPts val="0"/>
              </a:spcAft>
              <a:buClr>
                <a:schemeClr val="dk1"/>
              </a:buClr>
              <a:buSzPts val="3000"/>
              <a:buFont typeface="Arial"/>
              <a:buChar char="•"/>
            </a:pPr>
            <a:r>
              <a:rPr lang="en-US" sz="2400" b="0" dirty="0" err="1"/>
              <a:t>Toimintasi</a:t>
            </a:r>
            <a:r>
              <a:rPr lang="en-US" sz="2400" b="0" dirty="0"/>
              <a:t> </a:t>
            </a:r>
            <a:r>
              <a:rPr lang="en-US" sz="2400" b="0" dirty="0" err="1"/>
              <a:t>vapaaehtoisena</a:t>
            </a:r>
            <a:r>
              <a:rPr lang="en-US" sz="2400" b="0" dirty="0"/>
              <a:t> on </a:t>
            </a:r>
            <a:r>
              <a:rPr lang="en-US" sz="2400" b="0" dirty="0" err="1"/>
              <a:t>vuorovaikutuksellista</a:t>
            </a:r>
            <a:r>
              <a:rPr lang="en-US" sz="2400" b="0" dirty="0"/>
              <a:t> ja </a:t>
            </a:r>
            <a:r>
              <a:rPr lang="en-US" sz="2400" b="0" dirty="0" err="1"/>
              <a:t>merkityksellistä</a:t>
            </a:r>
            <a:r>
              <a:rPr lang="en-US" sz="2400" b="0" dirty="0"/>
              <a:t> – </a:t>
            </a:r>
            <a:r>
              <a:rPr lang="en-US" sz="2400" b="0" dirty="0" err="1"/>
              <a:t>olet</a:t>
            </a:r>
            <a:r>
              <a:rPr lang="en-US" sz="2400" b="0" dirty="0"/>
              <a:t> </a:t>
            </a:r>
            <a:r>
              <a:rPr lang="en-US" sz="2400" b="0" dirty="0" err="1"/>
              <a:t>meille</a:t>
            </a:r>
            <a:r>
              <a:rPr lang="en-US" sz="2400" b="0" dirty="0"/>
              <a:t> ja </a:t>
            </a:r>
            <a:r>
              <a:rPr lang="en-US" sz="2400" b="0" dirty="0" err="1"/>
              <a:t>kohtaamillesi</a:t>
            </a:r>
            <a:r>
              <a:rPr lang="en-US" sz="2400" b="0" dirty="0"/>
              <a:t> </a:t>
            </a:r>
            <a:r>
              <a:rPr lang="en-US" sz="2400" b="0" dirty="0" err="1"/>
              <a:t>ihmisille</a:t>
            </a:r>
            <a:r>
              <a:rPr lang="en-US" sz="2400" b="0" dirty="0"/>
              <a:t> </a:t>
            </a:r>
            <a:r>
              <a:rPr lang="en-US" sz="2400" b="0" dirty="0" err="1"/>
              <a:t>tärkeä</a:t>
            </a:r>
            <a:r>
              <a:rPr lang="en-US" sz="2400" b="0" dirty="0"/>
              <a:t>.</a:t>
            </a:r>
            <a:endParaRPr dirty="0"/>
          </a:p>
          <a:p>
            <a:pPr marL="342900" lvl="0" indent="-342900" algn="l" rtl="0">
              <a:lnSpc>
                <a:spcPct val="100000"/>
              </a:lnSpc>
              <a:spcBef>
                <a:spcPts val="0"/>
              </a:spcBef>
              <a:spcAft>
                <a:spcPts val="0"/>
              </a:spcAft>
              <a:buClr>
                <a:schemeClr val="dk1"/>
              </a:buClr>
              <a:buSzPts val="3000"/>
              <a:buFont typeface="Arial"/>
              <a:buChar char="•"/>
            </a:pPr>
            <a:r>
              <a:rPr lang="en-US" sz="2400" b="0" dirty="0" err="1"/>
              <a:t>Toimintasi</a:t>
            </a:r>
            <a:r>
              <a:rPr lang="en-US" sz="2400" b="0" dirty="0"/>
              <a:t> on </a:t>
            </a:r>
            <a:r>
              <a:rPr lang="en-US" sz="2400" b="0" dirty="0" err="1"/>
              <a:t>suvaitsevaa</a:t>
            </a:r>
            <a:r>
              <a:rPr lang="en-US" sz="2400" b="0" dirty="0"/>
              <a:t>, </a:t>
            </a:r>
            <a:r>
              <a:rPr lang="en-US" sz="2400" b="0" dirty="0" err="1"/>
              <a:t>tasa-arvoista</a:t>
            </a:r>
            <a:r>
              <a:rPr lang="en-US" sz="2400" b="0" dirty="0"/>
              <a:t> ja </a:t>
            </a:r>
            <a:r>
              <a:rPr lang="en-US" sz="2400" b="0" dirty="0" err="1"/>
              <a:t>puolueetonta</a:t>
            </a:r>
            <a:r>
              <a:rPr lang="en-US" sz="2400" b="0" dirty="0"/>
              <a:t> – </a:t>
            </a:r>
            <a:r>
              <a:rPr lang="en-US" sz="2400" b="0" dirty="0" err="1"/>
              <a:t>kaikki</a:t>
            </a:r>
            <a:r>
              <a:rPr lang="en-US" sz="2400" b="0" dirty="0"/>
              <a:t> </a:t>
            </a:r>
            <a:r>
              <a:rPr lang="en-US" sz="2400" b="0" dirty="0" err="1"/>
              <a:t>kohtaamasi</a:t>
            </a:r>
            <a:r>
              <a:rPr lang="en-US" sz="2400" b="0" dirty="0"/>
              <a:t> </a:t>
            </a:r>
            <a:r>
              <a:rPr lang="en-US" sz="2400" b="0" dirty="0" err="1"/>
              <a:t>ihmiset</a:t>
            </a:r>
            <a:r>
              <a:rPr lang="en-US" sz="2400" b="0" dirty="0"/>
              <a:t> </a:t>
            </a:r>
            <a:r>
              <a:rPr lang="en-US" sz="2400" b="0" dirty="0" err="1"/>
              <a:t>ovat</a:t>
            </a:r>
            <a:r>
              <a:rPr lang="en-US" sz="2400" b="0" dirty="0"/>
              <a:t> </a:t>
            </a:r>
            <a:r>
              <a:rPr lang="en-US" sz="2400" b="0" dirty="0" err="1"/>
              <a:t>samanarvoisia</a:t>
            </a:r>
            <a:r>
              <a:rPr lang="en-US" sz="2400" b="0" dirty="0"/>
              <a:t>.</a:t>
            </a:r>
            <a:endParaRPr dirty="0"/>
          </a:p>
          <a:p>
            <a:pPr marL="342900" lvl="0" indent="-342900" algn="l" rtl="0">
              <a:lnSpc>
                <a:spcPct val="100000"/>
              </a:lnSpc>
              <a:spcBef>
                <a:spcPts val="0"/>
              </a:spcBef>
              <a:spcAft>
                <a:spcPts val="0"/>
              </a:spcAft>
              <a:buClr>
                <a:schemeClr val="dk1"/>
              </a:buClr>
              <a:buSzPts val="3000"/>
              <a:buFont typeface="Arial"/>
              <a:buChar char="•"/>
            </a:pPr>
            <a:r>
              <a:rPr lang="en-US" sz="2400" b="0" dirty="0" err="1"/>
              <a:t>Vapaaehtoisena</a:t>
            </a:r>
            <a:r>
              <a:rPr lang="en-US" sz="2400" b="0" dirty="0"/>
              <a:t> </a:t>
            </a:r>
            <a:r>
              <a:rPr lang="en-US" sz="2400" b="0" dirty="0" err="1"/>
              <a:t>sinua</a:t>
            </a:r>
            <a:r>
              <a:rPr lang="en-US" sz="2400" b="0" dirty="0"/>
              <a:t> </a:t>
            </a:r>
            <a:r>
              <a:rPr lang="en-US" sz="2400" b="0" dirty="0" err="1"/>
              <a:t>sitoo</a:t>
            </a:r>
            <a:r>
              <a:rPr lang="en-US" sz="2400" b="0" dirty="0"/>
              <a:t> </a:t>
            </a:r>
            <a:r>
              <a:rPr lang="en-US" sz="2400" b="0" dirty="0" err="1"/>
              <a:t>vaitiolovelvollisuus</a:t>
            </a:r>
            <a:r>
              <a:rPr lang="en-US" sz="2400" b="0" dirty="0"/>
              <a:t>, </a:t>
            </a:r>
            <a:r>
              <a:rPr lang="en-US" sz="2400" b="0" dirty="0" err="1"/>
              <a:t>mutta</a:t>
            </a:r>
            <a:r>
              <a:rPr lang="en-US" sz="2400" b="0" dirty="0"/>
              <a:t> </a:t>
            </a:r>
            <a:r>
              <a:rPr lang="en-US" sz="2400" b="0" dirty="0" err="1"/>
              <a:t>voit</a:t>
            </a:r>
            <a:r>
              <a:rPr lang="en-US" sz="2400" b="0" dirty="0"/>
              <a:t> </a:t>
            </a:r>
            <a:r>
              <a:rPr lang="en-US" sz="2400" b="0" dirty="0" err="1"/>
              <a:t>ottaa</a:t>
            </a:r>
            <a:r>
              <a:rPr lang="en-US" sz="2400" b="0" dirty="0"/>
              <a:t> </a:t>
            </a:r>
            <a:r>
              <a:rPr lang="en-US" sz="2400" b="0" dirty="0" err="1"/>
              <a:t>mahdolliset</a:t>
            </a:r>
            <a:r>
              <a:rPr lang="en-US" sz="2400" b="0" dirty="0"/>
              <a:t> </a:t>
            </a:r>
            <a:r>
              <a:rPr lang="en-US" sz="2400" b="0" dirty="0" err="1"/>
              <a:t>huolet</a:t>
            </a:r>
            <a:r>
              <a:rPr lang="en-US" sz="2400" b="0" dirty="0"/>
              <a:t> </a:t>
            </a:r>
            <a:r>
              <a:rPr lang="en-US" sz="2400" b="0" dirty="0" err="1"/>
              <a:t>puheeksi</a:t>
            </a:r>
            <a:r>
              <a:rPr lang="en-US" sz="2400" b="0" dirty="0"/>
              <a:t> </a:t>
            </a:r>
            <a:r>
              <a:rPr lang="en-US" sz="2400" b="0" dirty="0" err="1"/>
              <a:t>MLL:n</a:t>
            </a:r>
            <a:r>
              <a:rPr lang="en-US" sz="2400" b="0" dirty="0"/>
              <a:t> </a:t>
            </a:r>
            <a:r>
              <a:rPr lang="en-US" sz="2400" b="0" dirty="0" err="1"/>
              <a:t>ammattilaisten</a:t>
            </a:r>
            <a:r>
              <a:rPr lang="en-US" sz="2400" b="0" dirty="0"/>
              <a:t> </a:t>
            </a:r>
            <a:r>
              <a:rPr lang="en-US" sz="2400" b="0" dirty="0" err="1"/>
              <a:t>kanssa</a:t>
            </a:r>
            <a:r>
              <a:rPr lang="en-US" sz="2400" b="0" dirty="0"/>
              <a:t>.</a:t>
            </a:r>
            <a:endParaRPr dirty="0"/>
          </a:p>
          <a:p>
            <a:pPr marL="342900" lvl="0" indent="-342900" algn="l" rtl="0">
              <a:lnSpc>
                <a:spcPct val="100000"/>
              </a:lnSpc>
              <a:spcBef>
                <a:spcPts val="0"/>
              </a:spcBef>
              <a:spcAft>
                <a:spcPts val="0"/>
              </a:spcAft>
              <a:buClr>
                <a:schemeClr val="dk1"/>
              </a:buClr>
              <a:buSzPts val="3000"/>
              <a:buFont typeface="Arial"/>
              <a:buChar char="•"/>
            </a:pPr>
            <a:r>
              <a:rPr lang="en-US" sz="2400" b="0" dirty="0"/>
              <a:t>HUOM! </a:t>
            </a:r>
            <a:r>
              <a:rPr lang="en-US" sz="2400" b="0" dirty="0" err="1"/>
              <a:t>Kaikilta</a:t>
            </a:r>
            <a:r>
              <a:rPr lang="en-US" sz="2400" b="0" dirty="0"/>
              <a:t> </a:t>
            </a:r>
            <a:r>
              <a:rPr lang="en-US" sz="2400" b="0" dirty="0" err="1"/>
              <a:t>Lukumummeina</a:t>
            </a:r>
            <a:r>
              <a:rPr lang="en-US" sz="2400" b="0" dirty="0"/>
              <a:t> ja -</a:t>
            </a:r>
            <a:r>
              <a:rPr lang="en-US" sz="2400" b="0" dirty="0" err="1"/>
              <a:t>vaareina</a:t>
            </a:r>
            <a:r>
              <a:rPr lang="en-US" sz="2400" b="0" dirty="0"/>
              <a:t> </a:t>
            </a:r>
            <a:r>
              <a:rPr lang="en-US" sz="2400" b="0" dirty="0" err="1"/>
              <a:t>toimivilta</a:t>
            </a:r>
            <a:r>
              <a:rPr lang="en-US" sz="2400" b="0" dirty="0"/>
              <a:t> </a:t>
            </a:r>
            <a:r>
              <a:rPr lang="en-US" sz="2400" b="0" dirty="0" err="1"/>
              <a:t>pyydetään</a:t>
            </a:r>
            <a:r>
              <a:rPr lang="en-US" sz="2400" b="0" dirty="0"/>
              <a:t> </a:t>
            </a:r>
            <a:r>
              <a:rPr lang="en-US" sz="2400" b="0" dirty="0" err="1"/>
              <a:t>suostumus</a:t>
            </a:r>
            <a:r>
              <a:rPr lang="en-US" sz="2400" b="0" dirty="0"/>
              <a:t> </a:t>
            </a:r>
            <a:r>
              <a:rPr lang="en-US" sz="2400" b="0" dirty="0" err="1"/>
              <a:t>rikostaustan</a:t>
            </a:r>
            <a:r>
              <a:rPr lang="en-US" sz="2400" b="0" dirty="0"/>
              <a:t> </a:t>
            </a:r>
            <a:r>
              <a:rPr lang="en-US" sz="2400" b="0" dirty="0" err="1"/>
              <a:t>selvittämiseen</a:t>
            </a:r>
            <a:r>
              <a:rPr lang="en-US" sz="2400" b="0" dirty="0"/>
              <a:t>. </a:t>
            </a:r>
            <a:endParaRPr dirty="0"/>
          </a:p>
        </p:txBody>
      </p:sp>
      <p:sp>
        <p:nvSpPr>
          <p:cNvPr id="117" name="Google Shape;117;p9"/>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MLL esityspohj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11891</TotalTime>
  <Words>2884</Words>
  <Application>Microsoft Office PowerPoint</Application>
  <PresentationFormat>Näytössä katseltava diaesitys (4:3)</PresentationFormat>
  <Paragraphs>286</Paragraphs>
  <Slides>39</Slides>
  <Notes>39</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39</vt:i4>
      </vt:variant>
    </vt:vector>
  </HeadingPairs>
  <TitlesOfParts>
    <vt:vector size="46" baseType="lpstr">
      <vt:lpstr>ＭＳ Ｐゴシック</vt:lpstr>
      <vt:lpstr>Abel</vt:lpstr>
      <vt:lpstr>Arial</vt:lpstr>
      <vt:lpstr>Calibri</vt:lpstr>
      <vt:lpstr>Times</vt:lpstr>
      <vt:lpstr>Verdana</vt:lpstr>
      <vt:lpstr>MLL esityspohja</vt:lpstr>
      <vt:lpstr>Yhdessä lukemaan! Lukumummien ja -vaarien perehdytys</vt:lpstr>
      <vt:lpstr>Perehdytyksen sisältö</vt:lpstr>
      <vt:lpstr>Lukumummit ja -vaarit innostavat lapsia lukemisen pariin</vt:lpstr>
      <vt:lpstr>Mitä hyötyä toiminnasta on ikäihmisille ja koululle?</vt:lpstr>
      <vt:lpstr>Niilo Mäki -instituutti</vt:lpstr>
      <vt:lpstr>Mannerheimin Lastensuojeluliitto</vt:lpstr>
      <vt:lpstr>MLL:n arvot ja periaatteet</vt:lpstr>
      <vt:lpstr>Vapaaehtoistoiminta MLL:ssa</vt:lpstr>
      <vt:lpstr>Vapaaehtoistoiminnan eettiset periaatteet</vt:lpstr>
      <vt:lpstr>Lukumummien ja -vaarien vertaistapaamiset</vt:lpstr>
      <vt:lpstr>PowerPoint-esitys</vt:lpstr>
      <vt:lpstr>Kokemuksia</vt:lpstr>
      <vt:lpstr>Lukemaan oppiminen Suomessa</vt:lpstr>
      <vt:lpstr>Sujuva lukeminen on </vt:lpstr>
      <vt:lpstr>Epäsujuva lukeminen</vt:lpstr>
      <vt:lpstr>Lukemisen lisääntyminen, palaute ja malli sujuvuuden perustana</vt:lpstr>
      <vt:lpstr>Toiminta käytännössä</vt:lpstr>
      <vt:lpstr>PowerPoint-esitys</vt:lpstr>
      <vt:lpstr>Kouluun tutustuminen</vt:lpstr>
      <vt:lpstr>Ennen lukutuokioiden alkamista</vt:lpstr>
      <vt:lpstr>Mitä lukisimme?</vt:lpstr>
      <vt:lpstr>Lukutuokiot alkavat!</vt:lpstr>
      <vt:lpstr>Lapsen näkökulman huomioiminen</vt:lpstr>
      <vt:lpstr>Lukutuokion sisältö</vt:lpstr>
      <vt:lpstr>Lukeminen</vt:lpstr>
      <vt:lpstr>Lukutavat</vt:lpstr>
      <vt:lpstr>Lukutavat: Mallilukeminen</vt:lpstr>
      <vt:lpstr>Lukutavat: Vuorolukeminen</vt:lpstr>
      <vt:lpstr>Lukutavat: Yhdessä lukeminen</vt:lpstr>
      <vt:lpstr>Vinkkejä lukemiseen</vt:lpstr>
      <vt:lpstr>Lukukauden päätteeksi</vt:lpstr>
      <vt:lpstr>Muista!</vt:lpstr>
      <vt:lpstr>Jos haluat lopettaa</vt:lpstr>
      <vt:lpstr>Toiminnan materiaalit</vt:lpstr>
      <vt:lpstr>PowerPoint-esitys</vt:lpstr>
      <vt:lpstr>Jos sinulla on kysyttävää, ota yhteyttä</vt:lpstr>
      <vt:lpstr>Lisätietoja</vt:lpstr>
      <vt:lpstr>Mitä jäi mieleen? Kysyttävää? Ajatuksia?</vt:lpstr>
      <vt:lpstr>Kiitos!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Yhdessä lukemaan! Lukumummien ja –vaarien perehdytys</dc:title>
  <dc:creator>Mailasalo Maria</dc:creator>
  <cp:lastModifiedBy>Roosa Karhunen</cp:lastModifiedBy>
  <cp:revision>69</cp:revision>
  <dcterms:modified xsi:type="dcterms:W3CDTF">2023-09-13T09:40:37Z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0x010100A4EDF07318ADB74E945D81B39392279D</vt:lpwstr>
  </property>
</Properties>
</file>